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3" r:id="rId13"/>
    <p:sldId id="268" r:id="rId14"/>
    <p:sldId id="272" r:id="rId15"/>
    <p:sldId id="269" r:id="rId16"/>
    <p:sldId id="270" r:id="rId17"/>
    <p:sldId id="271" r:id="rId18"/>
    <p:sldId id="275" r:id="rId19"/>
    <p:sldId id="274" r:id="rId20"/>
    <p:sldId id="264" r:id="rId2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4" d="100"/>
          <a:sy n="144" d="100"/>
        </p:scale>
        <p:origin x="-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13F7A-0A3E-EA48-AE3B-0AC182F2BD14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D0DD4-0626-4445-A253-FEA471B82953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D0DD4-0626-4445-A253-FEA471B82953}" type="slidenum">
              <a:rPr lang="fr-FR" smtClean="0"/>
              <a:t>19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30/03/16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30/03/16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0641-91AE-BE4D-A707-2A10628D40BB}" type="datetimeFigureOut">
              <a:rPr lang="fr-FR" smtClean="0"/>
              <a:t>31/03/16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10641-91AE-BE4D-A707-2A10628D40BB}" type="datetimeFigureOut">
              <a:rPr lang="fr-FR" smtClean="0"/>
              <a:t>30/03/16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0A931-EF31-0F4E-92D9-F14FA866DF2A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660066"/>
                </a:solidFill>
              </a:rPr>
              <a:t>Gandhi: </a:t>
            </a:r>
            <a:r>
              <a:rPr lang="fr-FR" b="1" dirty="0" err="1" smtClean="0">
                <a:solidFill>
                  <a:srgbClr val="660066"/>
                </a:solidFill>
              </a:rPr>
              <a:t>Reckless</a:t>
            </a:r>
            <a:r>
              <a:rPr lang="fr-FR" b="1" dirty="0" smtClean="0">
                <a:solidFill>
                  <a:srgbClr val="660066"/>
                </a:solidFill>
              </a:rPr>
              <a:t> teenager to </a:t>
            </a:r>
            <a:r>
              <a:rPr lang="fr-FR" b="1" dirty="0" err="1" smtClean="0">
                <a:solidFill>
                  <a:srgbClr val="660066"/>
                </a:solidFill>
              </a:rPr>
              <a:t>father</a:t>
            </a:r>
            <a:r>
              <a:rPr lang="fr-FR" b="1" dirty="0" smtClean="0">
                <a:solidFill>
                  <a:srgbClr val="660066"/>
                </a:solidFill>
              </a:rPr>
              <a:t> of </a:t>
            </a:r>
            <a:r>
              <a:rPr lang="fr-FR" b="1" dirty="0" err="1" smtClean="0">
                <a:solidFill>
                  <a:srgbClr val="660066"/>
                </a:solidFill>
              </a:rPr>
              <a:t>India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273386" y="906648"/>
            <a:ext cx="8657928" cy="4887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Great Soul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Mohandas </a:t>
            </a:r>
            <a:r>
              <a:rPr lang="fr-FR" dirty="0" err="1" smtClean="0"/>
              <a:t>Karamchand</a:t>
            </a:r>
            <a:r>
              <a:rPr lang="fr-FR" dirty="0" smtClean="0"/>
              <a:t> 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known</a:t>
            </a:r>
            <a:r>
              <a:rPr lang="fr-FR" dirty="0" smtClean="0"/>
              <a:t> as Mahatma </a:t>
            </a:r>
            <a:r>
              <a:rPr lang="fr-FR" dirty="0" err="1" smtClean="0"/>
              <a:t>meaning</a:t>
            </a:r>
            <a:r>
              <a:rPr lang="fr-FR" dirty="0" smtClean="0"/>
              <a:t> ‘Great Soul’. He </a:t>
            </a:r>
            <a:r>
              <a:rPr lang="fr-FR" dirty="0" err="1" smtClean="0"/>
              <a:t>was</a:t>
            </a:r>
            <a:r>
              <a:rPr lang="fr-FR" dirty="0" smtClean="0"/>
              <a:t> an </a:t>
            </a:r>
            <a:r>
              <a:rPr lang="fr-FR" dirty="0" err="1" smtClean="0"/>
              <a:t>astute</a:t>
            </a:r>
            <a:r>
              <a:rPr lang="fr-FR" dirty="0" smtClean="0"/>
              <a:t> </a:t>
            </a:r>
            <a:r>
              <a:rPr lang="fr-FR" dirty="0" err="1" smtClean="0"/>
              <a:t>political</a:t>
            </a:r>
            <a:r>
              <a:rPr lang="fr-FR" dirty="0" smtClean="0"/>
              <a:t> </a:t>
            </a:r>
            <a:r>
              <a:rPr lang="fr-FR" dirty="0" err="1" smtClean="0"/>
              <a:t>campaigner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fought</a:t>
            </a:r>
            <a:r>
              <a:rPr lang="fr-FR" dirty="0" smtClean="0"/>
              <a:t> for Indian </a:t>
            </a:r>
            <a:r>
              <a:rPr lang="fr-FR" dirty="0" err="1" smtClean="0"/>
              <a:t>independence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British </a:t>
            </a:r>
            <a:r>
              <a:rPr lang="fr-FR" dirty="0" err="1" smtClean="0"/>
              <a:t>rule</a:t>
            </a:r>
            <a:r>
              <a:rPr lang="fr-FR" dirty="0" smtClean="0"/>
              <a:t> and for the </a:t>
            </a:r>
            <a:r>
              <a:rPr lang="fr-FR" dirty="0" err="1" smtClean="0"/>
              <a:t>rights</a:t>
            </a:r>
            <a:r>
              <a:rPr lang="fr-FR" dirty="0" smtClean="0"/>
              <a:t> of the Indian </a:t>
            </a:r>
            <a:r>
              <a:rPr lang="fr-FR" dirty="0" err="1" smtClean="0"/>
              <a:t>poor</a:t>
            </a:r>
            <a:r>
              <a:rPr lang="fr-FR" dirty="0" smtClean="0"/>
              <a:t>. </a:t>
            </a:r>
          </a:p>
          <a:p>
            <a:pPr algn="just"/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example</a:t>
            </a:r>
            <a:r>
              <a:rPr lang="fr-FR" dirty="0" smtClean="0"/>
              <a:t> of non-violent </a:t>
            </a:r>
            <a:r>
              <a:rPr lang="fr-FR" dirty="0" err="1" smtClean="0"/>
              <a:t>protest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still</a:t>
            </a:r>
            <a:r>
              <a:rPr lang="fr-FR" dirty="0" smtClean="0"/>
              <a:t> </a:t>
            </a:r>
            <a:r>
              <a:rPr lang="fr-FR" dirty="0" err="1" smtClean="0"/>
              <a:t>revered</a:t>
            </a:r>
            <a:r>
              <a:rPr lang="fr-FR" dirty="0" smtClean="0"/>
              <a:t> </a:t>
            </a:r>
            <a:r>
              <a:rPr lang="fr-FR" dirty="0" err="1" smtClean="0"/>
              <a:t>throughout</a:t>
            </a:r>
            <a:r>
              <a:rPr lang="fr-FR" dirty="0" smtClean="0"/>
              <a:t> the world </a:t>
            </a:r>
            <a:r>
              <a:rPr lang="fr-FR" dirty="0" err="1" smtClean="0"/>
              <a:t>today</a:t>
            </a:r>
            <a:r>
              <a:rPr lang="fr-FR" dirty="0" smtClean="0"/>
              <a:t>. </a:t>
            </a:r>
            <a:r>
              <a:rPr lang="fr-FR" dirty="0" err="1" smtClean="0"/>
              <a:t>Find</a:t>
            </a:r>
            <a:r>
              <a:rPr lang="fr-FR" dirty="0" smtClean="0"/>
              <a:t> out how </a:t>
            </a:r>
            <a:r>
              <a:rPr lang="fr-FR" dirty="0" err="1" smtClean="0"/>
              <a:t>this</a:t>
            </a:r>
            <a:r>
              <a:rPr lang="fr-FR" dirty="0" smtClean="0"/>
              <a:t> man of </a:t>
            </a:r>
            <a:r>
              <a:rPr lang="fr-FR" dirty="0" err="1" smtClean="0"/>
              <a:t>peace</a:t>
            </a:r>
            <a:r>
              <a:rPr lang="fr-FR" dirty="0" smtClean="0"/>
              <a:t> and </a:t>
            </a:r>
            <a:r>
              <a:rPr lang="fr-FR" dirty="0" err="1" smtClean="0"/>
              <a:t>representative</a:t>
            </a:r>
            <a:r>
              <a:rPr lang="fr-FR" dirty="0" smtClean="0"/>
              <a:t> of </a:t>
            </a:r>
            <a:r>
              <a:rPr lang="fr-FR" dirty="0" err="1" smtClean="0"/>
              <a:t>India's</a:t>
            </a:r>
            <a:r>
              <a:rPr lang="fr-FR" dirty="0" smtClean="0"/>
              <a:t> </a:t>
            </a:r>
            <a:r>
              <a:rPr lang="fr-FR" dirty="0" err="1" smtClean="0"/>
              <a:t>poor</a:t>
            </a:r>
            <a:r>
              <a:rPr lang="fr-FR" dirty="0" smtClean="0"/>
              <a:t> came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dirty="0" err="1" smtClean="0"/>
              <a:t>privileged</a:t>
            </a:r>
            <a:r>
              <a:rPr lang="fr-FR" dirty="0" smtClean="0"/>
              <a:t> background and </a:t>
            </a:r>
            <a:r>
              <a:rPr lang="fr-FR" dirty="0" err="1" smtClean="0"/>
              <a:t>spent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teenage</a:t>
            </a:r>
            <a:r>
              <a:rPr lang="fr-FR" dirty="0" smtClean="0"/>
              <a:t> </a:t>
            </a:r>
            <a:r>
              <a:rPr lang="fr-FR" dirty="0" err="1" smtClean="0"/>
              <a:t>years</a:t>
            </a:r>
            <a:r>
              <a:rPr lang="fr-FR" dirty="0" smtClean="0"/>
              <a:t> as a </a:t>
            </a:r>
            <a:r>
              <a:rPr lang="fr-FR" dirty="0" err="1" smtClean="0"/>
              <a:t>rebel</a:t>
            </a:r>
            <a:r>
              <a:rPr lang="fr-FR" dirty="0" smtClean="0"/>
              <a:t>.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1869 : Born to an </a:t>
            </a:r>
            <a:r>
              <a:rPr lang="fr-FR" sz="3200" b="1" dirty="0" err="1" smtClean="0">
                <a:solidFill>
                  <a:srgbClr val="660066"/>
                </a:solidFill>
              </a:rPr>
              <a:t>elite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family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434473" cy="4525963"/>
          </a:xfrm>
        </p:spPr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pPr algn="just"/>
            <a:r>
              <a:rPr lang="fr-FR" dirty="0" smtClean="0"/>
              <a:t>Mohandas </a:t>
            </a:r>
            <a:r>
              <a:rPr lang="fr-FR" dirty="0" err="1" smtClean="0"/>
              <a:t>Karamchand</a:t>
            </a:r>
            <a:r>
              <a:rPr lang="fr-FR" dirty="0" smtClean="0"/>
              <a:t> Gandhi </a:t>
            </a:r>
            <a:r>
              <a:rPr lang="fr-FR" dirty="0" err="1" smtClean="0"/>
              <a:t>is</a:t>
            </a:r>
            <a:r>
              <a:rPr lang="fr-FR" dirty="0" smtClean="0"/>
              <a:t> born in </a:t>
            </a:r>
            <a:r>
              <a:rPr lang="fr-FR" dirty="0" err="1" smtClean="0"/>
              <a:t>north-west</a:t>
            </a:r>
            <a:r>
              <a:rPr lang="fr-FR" dirty="0" smtClean="0"/>
              <a:t> </a:t>
            </a:r>
            <a:r>
              <a:rPr lang="fr-FR" dirty="0" err="1" smtClean="0"/>
              <a:t>India</a:t>
            </a:r>
            <a:r>
              <a:rPr lang="fr-FR" dirty="0" smtClean="0"/>
              <a:t> in the </a:t>
            </a:r>
            <a:r>
              <a:rPr lang="fr-FR" dirty="0" err="1" smtClean="0"/>
              <a:t>princely</a:t>
            </a:r>
            <a:r>
              <a:rPr lang="fr-FR" dirty="0" smtClean="0"/>
              <a:t> state of Porbandar on 2 </a:t>
            </a:r>
            <a:r>
              <a:rPr lang="fr-FR" dirty="0" err="1" smtClean="0"/>
              <a:t>October</a:t>
            </a:r>
            <a:r>
              <a:rPr lang="fr-FR" dirty="0" smtClean="0"/>
              <a:t> 1869.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family</a:t>
            </a:r>
            <a:r>
              <a:rPr lang="fr-FR" dirty="0" smtClean="0"/>
              <a:t> </a:t>
            </a:r>
            <a:r>
              <a:rPr lang="fr-FR" dirty="0" err="1" smtClean="0"/>
              <a:t>comes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an </a:t>
            </a:r>
            <a:r>
              <a:rPr lang="fr-FR" dirty="0" err="1" smtClean="0"/>
              <a:t>elite</a:t>
            </a:r>
            <a:r>
              <a:rPr lang="fr-FR" dirty="0" smtClean="0"/>
              <a:t> background.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father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for the </a:t>
            </a:r>
            <a:r>
              <a:rPr lang="fr-FR" dirty="0" err="1" smtClean="0"/>
              <a:t>government</a:t>
            </a:r>
            <a:r>
              <a:rPr lang="fr-FR" dirty="0" smtClean="0"/>
              <a:t> as the </a:t>
            </a:r>
            <a:r>
              <a:rPr lang="fr-FR" dirty="0" err="1" smtClean="0"/>
              <a:t>chief</a:t>
            </a:r>
            <a:r>
              <a:rPr lang="fr-FR" dirty="0" smtClean="0"/>
              <a:t> </a:t>
            </a:r>
            <a:r>
              <a:rPr lang="fr-FR" dirty="0" err="1" smtClean="0"/>
              <a:t>minister</a:t>
            </a:r>
            <a:r>
              <a:rPr lang="fr-FR" dirty="0" smtClean="0"/>
              <a:t> of Porbandar.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mother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deeply</a:t>
            </a:r>
            <a:r>
              <a:rPr lang="fr-FR" dirty="0" smtClean="0"/>
              <a:t> </a:t>
            </a:r>
            <a:r>
              <a:rPr lang="fr-FR" dirty="0" err="1" smtClean="0"/>
              <a:t>pious</a:t>
            </a:r>
            <a:r>
              <a:rPr lang="fr-FR" dirty="0" smtClean="0"/>
              <a:t> </a:t>
            </a:r>
            <a:r>
              <a:rPr lang="fr-FR" dirty="0" err="1" smtClean="0"/>
              <a:t>woman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spends</a:t>
            </a:r>
            <a:r>
              <a:rPr lang="fr-FR" dirty="0" smtClean="0"/>
              <a:t> a lot of </a:t>
            </a:r>
            <a:r>
              <a:rPr lang="fr-FR" dirty="0" err="1" smtClean="0"/>
              <a:t>her</a:t>
            </a:r>
            <a:r>
              <a:rPr lang="fr-FR" dirty="0" smtClean="0"/>
              <a:t> time </a:t>
            </a:r>
            <a:r>
              <a:rPr lang="fr-FR" dirty="0" err="1" smtClean="0"/>
              <a:t>at</a:t>
            </a:r>
            <a:r>
              <a:rPr lang="fr-FR" dirty="0" smtClean="0"/>
              <a:t> temple and on </a:t>
            </a:r>
            <a:r>
              <a:rPr lang="fr-FR" dirty="0" err="1" smtClean="0"/>
              <a:t>frequent</a:t>
            </a:r>
            <a:r>
              <a:rPr lang="fr-FR" dirty="0" smtClean="0"/>
              <a:t> </a:t>
            </a:r>
            <a:r>
              <a:rPr lang="fr-FR" dirty="0" err="1" smtClean="0"/>
              <a:t>fasts</a:t>
            </a:r>
            <a:r>
              <a:rPr lang="fr-FR" dirty="0" smtClean="0"/>
              <a:t>. </a:t>
            </a:r>
            <a:r>
              <a:rPr lang="fr-FR" dirty="0" err="1" smtClean="0"/>
              <a:t>She</a:t>
            </a:r>
            <a:r>
              <a:rPr lang="fr-FR" dirty="0" smtClean="0"/>
              <a:t> </a:t>
            </a:r>
            <a:r>
              <a:rPr lang="fr-FR" dirty="0" err="1" smtClean="0"/>
              <a:t>instils</a:t>
            </a:r>
            <a:r>
              <a:rPr lang="fr-FR" dirty="0" smtClean="0"/>
              <a:t> in </a:t>
            </a:r>
            <a:r>
              <a:rPr lang="fr-FR" dirty="0" err="1" smtClean="0"/>
              <a:t>him</a:t>
            </a:r>
            <a:r>
              <a:rPr lang="fr-FR" dirty="0" smtClean="0"/>
              <a:t> a </a:t>
            </a:r>
            <a:r>
              <a:rPr lang="fr-FR" dirty="0" err="1" smtClean="0"/>
              <a:t>strong</a:t>
            </a:r>
            <a:r>
              <a:rPr lang="fr-FR" dirty="0" smtClean="0"/>
              <a:t> </a:t>
            </a:r>
            <a:r>
              <a:rPr lang="fr-FR" dirty="0" err="1" smtClean="0"/>
              <a:t>Hindu</a:t>
            </a:r>
            <a:r>
              <a:rPr lang="fr-FR" dirty="0" smtClean="0"/>
              <a:t> </a:t>
            </a:r>
            <a:r>
              <a:rPr lang="fr-FR" dirty="0" err="1" smtClean="0"/>
              <a:t>ethic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an </a:t>
            </a:r>
            <a:r>
              <a:rPr lang="fr-FR" dirty="0" err="1" smtClean="0"/>
              <a:t>emphasis</a:t>
            </a:r>
            <a:r>
              <a:rPr lang="fr-FR" dirty="0" smtClean="0"/>
              <a:t> on </a:t>
            </a:r>
            <a:r>
              <a:rPr lang="fr-FR" dirty="0" err="1" smtClean="0"/>
              <a:t>vegetarianism</a:t>
            </a:r>
            <a:r>
              <a:rPr lang="fr-FR" dirty="0" smtClean="0"/>
              <a:t>, </a:t>
            </a:r>
            <a:r>
              <a:rPr lang="fr-FR" dirty="0" err="1" smtClean="0"/>
              <a:t>religious</a:t>
            </a:r>
            <a:r>
              <a:rPr lang="fr-FR" dirty="0" smtClean="0"/>
              <a:t> </a:t>
            </a:r>
            <a:r>
              <a:rPr lang="fr-FR" dirty="0" err="1" smtClean="0"/>
              <a:t>tolerance</a:t>
            </a:r>
            <a:r>
              <a:rPr lang="fr-FR" dirty="0" smtClean="0"/>
              <a:t>, a simple </a:t>
            </a:r>
            <a:r>
              <a:rPr lang="fr-FR" dirty="0" err="1" smtClean="0"/>
              <a:t>lifestyle</a:t>
            </a:r>
            <a:r>
              <a:rPr lang="fr-FR" dirty="0" smtClean="0"/>
              <a:t>, and non-violence.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562" y="1600200"/>
            <a:ext cx="2438400" cy="3797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1883 : </a:t>
            </a:r>
            <a:r>
              <a:rPr lang="fr-FR" sz="3200" b="1" dirty="0" err="1" smtClean="0">
                <a:solidFill>
                  <a:srgbClr val="660066"/>
                </a:solidFill>
              </a:rPr>
              <a:t>Teenage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rebel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71052" y="934831"/>
            <a:ext cx="2715748" cy="452596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fr-FR" dirty="0" err="1" smtClean="0"/>
              <a:t>Gandhi’s</a:t>
            </a:r>
            <a:r>
              <a:rPr lang="fr-FR" dirty="0" smtClean="0"/>
              <a:t> </a:t>
            </a:r>
            <a:r>
              <a:rPr lang="fr-FR" dirty="0" err="1" smtClean="0"/>
              <a:t>father</a:t>
            </a:r>
            <a:r>
              <a:rPr lang="fr-FR" dirty="0" smtClean="0"/>
              <a:t> moves the </a:t>
            </a:r>
            <a:r>
              <a:rPr lang="fr-FR" dirty="0" err="1" smtClean="0"/>
              <a:t>family</a:t>
            </a:r>
            <a:r>
              <a:rPr lang="fr-FR" dirty="0" smtClean="0"/>
              <a:t> to the </a:t>
            </a:r>
            <a:r>
              <a:rPr lang="fr-FR" dirty="0" err="1" smtClean="0"/>
              <a:t>nearby</a:t>
            </a:r>
            <a:r>
              <a:rPr lang="fr-FR" dirty="0" smtClean="0"/>
              <a:t> city of Rajkot. </a:t>
            </a:r>
            <a:r>
              <a:rPr lang="fr-FR" dirty="0" err="1" smtClean="0"/>
              <a:t>Crucially</a:t>
            </a:r>
            <a:r>
              <a:rPr lang="fr-FR" dirty="0" smtClean="0"/>
              <a:t> </a:t>
            </a:r>
            <a:r>
              <a:rPr lang="fr-FR" dirty="0" err="1" smtClean="0"/>
              <a:t>schooling</a:t>
            </a:r>
            <a:r>
              <a:rPr lang="fr-FR" dirty="0" smtClean="0"/>
              <a:t> </a:t>
            </a:r>
            <a:r>
              <a:rPr lang="fr-FR" dirty="0" err="1" smtClean="0"/>
              <a:t>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better</a:t>
            </a:r>
            <a:r>
              <a:rPr lang="fr-FR" dirty="0" smtClean="0"/>
              <a:t> and 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taught</a:t>
            </a:r>
            <a:r>
              <a:rPr lang="fr-FR" dirty="0" smtClean="0"/>
              <a:t> English.</a:t>
            </a:r>
          </a:p>
          <a:p>
            <a:pPr algn="just"/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age</a:t>
            </a:r>
            <a:r>
              <a:rPr lang="fr-FR" dirty="0" smtClean="0"/>
              <a:t> of 13 Gandhi marries </a:t>
            </a:r>
            <a:r>
              <a:rPr lang="fr-FR" dirty="0" err="1" smtClean="0"/>
              <a:t>Kasturba</a:t>
            </a:r>
            <a:r>
              <a:rPr lang="fr-FR" dirty="0" smtClean="0"/>
              <a:t>, a local girl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14. Gandhi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rebellious</a:t>
            </a:r>
            <a:r>
              <a:rPr lang="fr-FR" dirty="0" smtClean="0"/>
              <a:t> teenager – </a:t>
            </a:r>
            <a:r>
              <a:rPr lang="fr-FR" dirty="0" err="1" smtClean="0"/>
              <a:t>drinking</a:t>
            </a:r>
            <a:r>
              <a:rPr lang="fr-FR" dirty="0" smtClean="0"/>
              <a:t>, </a:t>
            </a:r>
            <a:r>
              <a:rPr lang="fr-FR" dirty="0" err="1" smtClean="0"/>
              <a:t>eating</a:t>
            </a:r>
            <a:r>
              <a:rPr lang="fr-FR" dirty="0" smtClean="0"/>
              <a:t> </a:t>
            </a:r>
            <a:r>
              <a:rPr lang="fr-FR" dirty="0" err="1" smtClean="0"/>
              <a:t>meat</a:t>
            </a:r>
            <a:r>
              <a:rPr lang="fr-FR" dirty="0" smtClean="0"/>
              <a:t> and </a:t>
            </a:r>
            <a:r>
              <a:rPr lang="fr-FR" dirty="0" err="1" smtClean="0"/>
              <a:t>womanising</a:t>
            </a:r>
            <a:r>
              <a:rPr lang="fr-FR" dirty="0" smtClean="0"/>
              <a:t>. </a:t>
            </a:r>
            <a:r>
              <a:rPr lang="fr-FR" dirty="0" err="1" smtClean="0"/>
              <a:t>Yet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interested</a:t>
            </a:r>
            <a:r>
              <a:rPr lang="fr-FR" dirty="0" smtClean="0"/>
              <a:t> in </a:t>
            </a:r>
            <a:r>
              <a:rPr lang="fr-FR" dirty="0" err="1" smtClean="0"/>
              <a:t>self-improvement</a:t>
            </a:r>
            <a:r>
              <a:rPr lang="fr-FR" dirty="0" smtClean="0"/>
              <a:t> and </a:t>
            </a:r>
            <a:r>
              <a:rPr lang="fr-FR" dirty="0" err="1" smtClean="0"/>
              <a:t>is</a:t>
            </a:r>
            <a:r>
              <a:rPr lang="fr-FR" dirty="0" smtClean="0"/>
              <a:t> repentant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act</a:t>
            </a:r>
            <a:r>
              <a:rPr lang="fr-FR" dirty="0" smtClean="0"/>
              <a:t> of vice.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father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on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death</a:t>
            </a:r>
            <a:r>
              <a:rPr lang="fr-FR" dirty="0" smtClean="0"/>
              <a:t> </a:t>
            </a:r>
            <a:r>
              <a:rPr lang="fr-FR" dirty="0" err="1" smtClean="0"/>
              <a:t>bed</a:t>
            </a:r>
            <a:r>
              <a:rPr lang="fr-FR" dirty="0" smtClean="0"/>
              <a:t>, Gandhi </a:t>
            </a:r>
            <a:r>
              <a:rPr lang="fr-FR" dirty="0" err="1" smtClean="0"/>
              <a:t>leaves</a:t>
            </a:r>
            <a:r>
              <a:rPr lang="fr-FR" dirty="0" smtClean="0"/>
              <a:t> to have </a:t>
            </a:r>
            <a:r>
              <a:rPr lang="fr-FR" dirty="0" err="1" smtClean="0"/>
              <a:t>sex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wife</a:t>
            </a:r>
            <a:r>
              <a:rPr lang="fr-FR" dirty="0" smtClean="0"/>
              <a:t> and misses the moment of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death</a:t>
            </a:r>
            <a:r>
              <a:rPr lang="fr-FR" dirty="0" smtClean="0"/>
              <a:t>.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wife</a:t>
            </a:r>
            <a:r>
              <a:rPr lang="fr-FR" dirty="0" smtClean="0"/>
              <a:t> </a:t>
            </a:r>
            <a:r>
              <a:rPr lang="fr-FR" dirty="0" err="1" smtClean="0"/>
              <a:t>becomes</a:t>
            </a:r>
            <a:r>
              <a:rPr lang="fr-FR" dirty="0" smtClean="0"/>
              <a:t> </a:t>
            </a:r>
            <a:r>
              <a:rPr lang="fr-FR" dirty="0" err="1" smtClean="0"/>
              <a:t>pregnant</a:t>
            </a:r>
            <a:r>
              <a:rPr lang="fr-FR" dirty="0" smtClean="0"/>
              <a:t> and the </a:t>
            </a:r>
            <a:r>
              <a:rPr lang="fr-FR" dirty="0" err="1" smtClean="0"/>
              <a:t>child</a:t>
            </a:r>
            <a:r>
              <a:rPr lang="fr-FR" dirty="0" smtClean="0"/>
              <a:t> dies </a:t>
            </a:r>
            <a:r>
              <a:rPr lang="fr-FR" dirty="0" err="1" smtClean="0"/>
              <a:t>shortly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birth</a:t>
            </a:r>
            <a:r>
              <a:rPr lang="fr-FR" dirty="0" smtClean="0"/>
              <a:t>,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sees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as divine </a:t>
            </a:r>
            <a:r>
              <a:rPr lang="fr-FR" dirty="0" err="1" smtClean="0"/>
              <a:t>retribution</a:t>
            </a:r>
            <a:r>
              <a:rPr lang="fr-FR" dirty="0" smtClean="0"/>
              <a:t>.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95" y="1102395"/>
            <a:ext cx="5538686" cy="38098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7995" y="5106294"/>
            <a:ext cx="5538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i="1" dirty="0" smtClean="0">
                <a:solidFill>
                  <a:srgbClr val="008000"/>
                </a:solidFill>
              </a:rPr>
              <a:t>«  I </a:t>
            </a:r>
            <a:r>
              <a:rPr lang="fr-FR" i="1" dirty="0" err="1" smtClean="0">
                <a:solidFill>
                  <a:srgbClr val="008000"/>
                </a:solidFill>
              </a:rPr>
              <a:t>felt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deeply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ashamed</a:t>
            </a:r>
            <a:r>
              <a:rPr lang="fr-FR" i="1" dirty="0" smtClean="0">
                <a:solidFill>
                  <a:srgbClr val="008000"/>
                </a:solidFill>
              </a:rPr>
              <a:t> and </a:t>
            </a:r>
            <a:r>
              <a:rPr lang="fr-FR" i="1" dirty="0" err="1" smtClean="0">
                <a:solidFill>
                  <a:srgbClr val="008000"/>
                </a:solidFill>
              </a:rPr>
              <a:t>miserable</a:t>
            </a:r>
            <a:r>
              <a:rPr lang="fr-FR" i="1" dirty="0" smtClean="0">
                <a:solidFill>
                  <a:srgbClr val="008000"/>
                </a:solidFill>
              </a:rPr>
              <a:t>. I </a:t>
            </a:r>
            <a:r>
              <a:rPr lang="fr-FR" i="1" dirty="0" err="1" smtClean="0">
                <a:solidFill>
                  <a:srgbClr val="008000"/>
                </a:solidFill>
              </a:rPr>
              <a:t>ran</a:t>
            </a:r>
            <a:r>
              <a:rPr lang="fr-FR" i="1" dirty="0" smtClean="0">
                <a:solidFill>
                  <a:srgbClr val="008000"/>
                </a:solidFill>
              </a:rPr>
              <a:t> to </a:t>
            </a:r>
            <a:r>
              <a:rPr lang="fr-FR" i="1" dirty="0" err="1" smtClean="0">
                <a:solidFill>
                  <a:srgbClr val="008000"/>
                </a:solidFill>
              </a:rPr>
              <a:t>my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father's</a:t>
            </a:r>
            <a:r>
              <a:rPr lang="fr-FR" i="1" dirty="0" smtClean="0">
                <a:solidFill>
                  <a:srgbClr val="008000"/>
                </a:solidFill>
              </a:rPr>
              <a:t> room. I </a:t>
            </a:r>
            <a:r>
              <a:rPr lang="fr-FR" i="1" dirty="0" err="1" smtClean="0">
                <a:solidFill>
                  <a:srgbClr val="008000"/>
                </a:solidFill>
              </a:rPr>
              <a:t>saw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that</a:t>
            </a:r>
            <a:r>
              <a:rPr lang="fr-FR" i="1" dirty="0" smtClean="0">
                <a:solidFill>
                  <a:srgbClr val="008000"/>
                </a:solidFill>
              </a:rPr>
              <a:t> if animal passion </a:t>
            </a:r>
            <a:r>
              <a:rPr lang="fr-FR" i="1" dirty="0" err="1" smtClean="0">
                <a:solidFill>
                  <a:srgbClr val="008000"/>
                </a:solidFill>
              </a:rPr>
              <a:t>had</a:t>
            </a:r>
            <a:r>
              <a:rPr lang="fr-FR" i="1" dirty="0" smtClean="0">
                <a:solidFill>
                  <a:srgbClr val="008000"/>
                </a:solidFill>
              </a:rPr>
              <a:t> not </a:t>
            </a:r>
            <a:r>
              <a:rPr lang="fr-FR" i="1" dirty="0" err="1" smtClean="0">
                <a:solidFill>
                  <a:srgbClr val="008000"/>
                </a:solidFill>
              </a:rPr>
              <a:t>blinded</a:t>
            </a:r>
            <a:r>
              <a:rPr lang="fr-FR" i="1" dirty="0" smtClean="0">
                <a:solidFill>
                  <a:srgbClr val="008000"/>
                </a:solidFill>
              </a:rPr>
              <a:t> me, </a:t>
            </a:r>
            <a:r>
              <a:rPr lang="fr-FR" i="1" dirty="0" err="1" smtClean="0">
                <a:solidFill>
                  <a:srgbClr val="008000"/>
                </a:solidFill>
              </a:rPr>
              <a:t>he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would</a:t>
            </a:r>
            <a:r>
              <a:rPr lang="fr-FR" i="1" dirty="0" smtClean="0">
                <a:solidFill>
                  <a:srgbClr val="008000"/>
                </a:solidFill>
              </a:rPr>
              <a:t> have </a:t>
            </a:r>
            <a:r>
              <a:rPr lang="fr-FR" i="1" dirty="0" err="1" smtClean="0">
                <a:solidFill>
                  <a:srgbClr val="008000"/>
                </a:solidFill>
              </a:rPr>
              <a:t>died</a:t>
            </a:r>
            <a:r>
              <a:rPr lang="fr-FR" i="1" dirty="0" smtClean="0">
                <a:solidFill>
                  <a:srgbClr val="008000"/>
                </a:solidFill>
              </a:rPr>
              <a:t> in </a:t>
            </a:r>
            <a:r>
              <a:rPr lang="fr-FR" i="1" dirty="0" err="1" smtClean="0">
                <a:solidFill>
                  <a:srgbClr val="008000"/>
                </a:solidFill>
              </a:rPr>
              <a:t>my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arms</a:t>
            </a:r>
            <a:r>
              <a:rPr lang="fr-FR" i="1" dirty="0" smtClean="0">
                <a:solidFill>
                  <a:srgbClr val="008000"/>
                </a:solidFill>
              </a:rPr>
              <a:t>. »</a:t>
            </a:r>
          </a:p>
          <a:p>
            <a:r>
              <a:rPr lang="fr-FR" dirty="0" smtClean="0"/>
              <a:t>   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81" y="5264775"/>
            <a:ext cx="3154068" cy="1485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1888 : </a:t>
            </a:r>
            <a:r>
              <a:rPr lang="fr-FR" sz="3200" b="1" dirty="0" err="1" smtClean="0">
                <a:solidFill>
                  <a:srgbClr val="660066"/>
                </a:solidFill>
              </a:rPr>
              <a:t>Studies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law</a:t>
            </a:r>
            <a:r>
              <a:rPr lang="fr-FR" sz="3200" b="1" dirty="0" smtClean="0">
                <a:solidFill>
                  <a:srgbClr val="660066"/>
                </a:solidFill>
              </a:rPr>
              <a:t> in London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92382"/>
            <a:ext cx="3873356" cy="461660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dirty="0" smtClean="0"/>
              <a:t>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unhappy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Bhavnagar </a:t>
            </a:r>
            <a:r>
              <a:rPr lang="fr-FR" dirty="0" err="1" smtClean="0"/>
              <a:t>College</a:t>
            </a:r>
            <a:r>
              <a:rPr lang="fr-FR" dirty="0" smtClean="0"/>
              <a:t> in Bombay and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offered</a:t>
            </a:r>
            <a:r>
              <a:rPr lang="fr-FR" dirty="0" smtClean="0"/>
              <a:t> the chance to </a:t>
            </a:r>
            <a:r>
              <a:rPr lang="fr-FR" dirty="0" err="1" smtClean="0"/>
              <a:t>study</a:t>
            </a:r>
            <a:r>
              <a:rPr lang="fr-FR" dirty="0" smtClean="0"/>
              <a:t> </a:t>
            </a:r>
            <a:r>
              <a:rPr lang="fr-FR" dirty="0" err="1" smtClean="0"/>
              <a:t>law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Inner</a:t>
            </a:r>
            <a:r>
              <a:rPr lang="fr-FR" dirty="0" smtClean="0"/>
              <a:t> Temple in London. </a:t>
            </a:r>
          </a:p>
          <a:p>
            <a:pPr>
              <a:buNone/>
            </a:pPr>
            <a:endParaRPr lang="fr-FR" dirty="0" smtClean="0"/>
          </a:p>
          <a:p>
            <a:pPr algn="just"/>
            <a:r>
              <a:rPr lang="fr-FR" dirty="0" smtClean="0"/>
              <a:t>The </a:t>
            </a:r>
            <a:r>
              <a:rPr lang="fr-FR" dirty="0" err="1" smtClean="0"/>
              <a:t>elders</a:t>
            </a:r>
            <a:r>
              <a:rPr lang="fr-FR" dirty="0" smtClean="0"/>
              <a:t> of </a:t>
            </a:r>
            <a:r>
              <a:rPr lang="fr-FR" dirty="0" err="1" smtClean="0"/>
              <a:t>his</a:t>
            </a:r>
            <a:r>
              <a:rPr lang="fr-FR" dirty="0" smtClean="0"/>
              <a:t> caste tell Gandhi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labelled</a:t>
            </a:r>
            <a:r>
              <a:rPr lang="fr-FR" dirty="0" smtClean="0"/>
              <a:t> an </a:t>
            </a:r>
            <a:r>
              <a:rPr lang="fr-FR" dirty="0" err="1" smtClean="0"/>
              <a:t>outcast</a:t>
            </a:r>
            <a:r>
              <a:rPr lang="fr-FR" dirty="0" smtClean="0"/>
              <a:t> if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travels</a:t>
            </a:r>
            <a:r>
              <a:rPr lang="fr-FR" dirty="0" smtClean="0"/>
              <a:t> </a:t>
            </a:r>
            <a:r>
              <a:rPr lang="fr-FR" dirty="0" err="1" smtClean="0"/>
              <a:t>abroad</a:t>
            </a:r>
            <a:r>
              <a:rPr lang="fr-FR" dirty="0" smtClean="0"/>
              <a:t>. He </a:t>
            </a:r>
            <a:r>
              <a:rPr lang="fr-FR" dirty="0" err="1" smtClean="0"/>
              <a:t>defies</a:t>
            </a:r>
            <a:r>
              <a:rPr lang="fr-FR" dirty="0" smtClean="0"/>
              <a:t> </a:t>
            </a:r>
            <a:r>
              <a:rPr lang="fr-FR" dirty="0" err="1" smtClean="0"/>
              <a:t>them</a:t>
            </a:r>
            <a:r>
              <a:rPr lang="fr-FR" dirty="0" smtClean="0"/>
              <a:t> and moves to London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dresses in Western </a:t>
            </a:r>
            <a:r>
              <a:rPr lang="fr-FR" dirty="0" err="1" smtClean="0"/>
              <a:t>clothes</a:t>
            </a:r>
            <a:r>
              <a:rPr lang="fr-FR" dirty="0" smtClean="0"/>
              <a:t>. He </a:t>
            </a:r>
            <a:r>
              <a:rPr lang="fr-FR" dirty="0" err="1" smtClean="0"/>
              <a:t>finds</a:t>
            </a:r>
            <a:r>
              <a:rPr lang="fr-FR" dirty="0" smtClean="0"/>
              <a:t> </a:t>
            </a:r>
            <a:r>
              <a:rPr lang="fr-FR" dirty="0" err="1" smtClean="0"/>
              <a:t>kindred</a:t>
            </a:r>
            <a:r>
              <a:rPr lang="fr-FR" dirty="0" smtClean="0"/>
              <a:t> spirits in the </a:t>
            </a:r>
            <a:r>
              <a:rPr lang="fr-FR" dirty="0" err="1" smtClean="0"/>
              <a:t>vegetarian</a:t>
            </a:r>
            <a:r>
              <a:rPr lang="fr-FR" dirty="0" smtClean="0"/>
              <a:t> </a:t>
            </a:r>
            <a:r>
              <a:rPr lang="fr-FR" dirty="0" err="1" smtClean="0"/>
              <a:t>movement</a:t>
            </a:r>
            <a:r>
              <a:rPr lang="fr-FR" dirty="0" smtClean="0"/>
              <a:t> and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Theosophical</a:t>
            </a:r>
            <a:r>
              <a:rPr lang="fr-FR" dirty="0" smtClean="0"/>
              <a:t> Society </a:t>
            </a:r>
            <a:r>
              <a:rPr lang="fr-FR" dirty="0" err="1" smtClean="0"/>
              <a:t>who</a:t>
            </a:r>
            <a:r>
              <a:rPr lang="fr-FR" dirty="0" smtClean="0"/>
              <a:t> help </a:t>
            </a:r>
            <a:r>
              <a:rPr lang="fr-FR" dirty="0" err="1" smtClean="0"/>
              <a:t>him</a:t>
            </a:r>
            <a:r>
              <a:rPr lang="fr-FR" dirty="0" smtClean="0"/>
              <a:t> to return to the </a:t>
            </a:r>
            <a:r>
              <a:rPr lang="fr-FR" dirty="0" err="1" smtClean="0"/>
              <a:t>traditional</a:t>
            </a:r>
            <a:r>
              <a:rPr lang="fr-FR" dirty="0" smtClean="0"/>
              <a:t> </a:t>
            </a:r>
            <a:r>
              <a:rPr lang="fr-FR" dirty="0" err="1" smtClean="0"/>
              <a:t>Hindu</a:t>
            </a:r>
            <a:r>
              <a:rPr lang="fr-FR" dirty="0" smtClean="0"/>
              <a:t> </a:t>
            </a:r>
            <a:r>
              <a:rPr lang="fr-FR" dirty="0" err="1" smtClean="0"/>
              <a:t>principles</a:t>
            </a:r>
            <a:r>
              <a:rPr lang="fr-FR" dirty="0" smtClean="0"/>
              <a:t> of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childhood</a:t>
            </a:r>
            <a:r>
              <a:rPr lang="fr-FR" dirty="0" smtClean="0"/>
              <a:t>: </a:t>
            </a:r>
            <a:r>
              <a:rPr lang="fr-FR" dirty="0" err="1" smtClean="0"/>
              <a:t>vegetarianism</a:t>
            </a:r>
            <a:r>
              <a:rPr lang="fr-FR" dirty="0" smtClean="0"/>
              <a:t>, no </a:t>
            </a:r>
            <a:r>
              <a:rPr lang="fr-FR" dirty="0" err="1" smtClean="0"/>
              <a:t>alcohol</a:t>
            </a:r>
            <a:r>
              <a:rPr lang="fr-FR" dirty="0" smtClean="0"/>
              <a:t> and </a:t>
            </a:r>
            <a:r>
              <a:rPr lang="fr-FR" dirty="0" err="1" smtClean="0"/>
              <a:t>sexual</a:t>
            </a:r>
            <a:r>
              <a:rPr lang="fr-FR" dirty="0" smtClean="0"/>
              <a:t> abstinence. </a:t>
            </a:r>
            <a:r>
              <a:rPr lang="fr-FR" dirty="0" err="1" smtClean="0"/>
              <a:t>Influenced</a:t>
            </a:r>
            <a:r>
              <a:rPr lang="fr-FR" dirty="0" smtClean="0"/>
              <a:t> by the society, Gandhi </a:t>
            </a:r>
            <a:r>
              <a:rPr lang="fr-FR" dirty="0" err="1" smtClean="0"/>
              <a:t>formulates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</a:t>
            </a:r>
            <a:r>
              <a:rPr lang="fr-FR" dirty="0" err="1" smtClean="0"/>
              <a:t>ideas</a:t>
            </a:r>
            <a:r>
              <a:rPr lang="fr-FR" dirty="0" smtClean="0"/>
              <a:t> about the essential </a:t>
            </a:r>
            <a:r>
              <a:rPr lang="fr-FR" dirty="0" err="1" smtClean="0"/>
              <a:t>unity</a:t>
            </a:r>
            <a:r>
              <a:rPr lang="fr-FR" dirty="0" smtClean="0"/>
              <a:t> of all peoples and religions.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146" y="992381"/>
            <a:ext cx="3535996" cy="50107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5690" y="5608985"/>
            <a:ext cx="510505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 </a:t>
            </a:r>
            <a:r>
              <a:rPr lang="fr-FR" sz="1600" i="1" dirty="0" smtClean="0">
                <a:solidFill>
                  <a:srgbClr val="008000"/>
                </a:solidFill>
              </a:rPr>
              <a:t>« </a:t>
            </a:r>
            <a:r>
              <a:rPr lang="fr-FR" sz="1600" i="1" dirty="0" err="1" smtClean="0">
                <a:solidFill>
                  <a:srgbClr val="008000"/>
                </a:solidFill>
              </a:rPr>
              <a:t>My</a:t>
            </a:r>
            <a:r>
              <a:rPr lang="fr-FR" sz="1600" i="1" dirty="0" smtClean="0">
                <a:solidFill>
                  <a:srgbClr val="008000"/>
                </a:solidFill>
              </a:rPr>
              <a:t> </a:t>
            </a:r>
            <a:r>
              <a:rPr lang="fr-FR" sz="1600" i="1" dirty="0" err="1" smtClean="0">
                <a:solidFill>
                  <a:srgbClr val="008000"/>
                </a:solidFill>
              </a:rPr>
              <a:t>young</a:t>
            </a:r>
            <a:r>
              <a:rPr lang="fr-FR" sz="1600" i="1" dirty="0" smtClean="0">
                <a:solidFill>
                  <a:srgbClr val="008000"/>
                </a:solidFill>
              </a:rPr>
              <a:t> </a:t>
            </a:r>
            <a:r>
              <a:rPr lang="fr-FR" sz="1600" i="1" dirty="0" err="1" smtClean="0">
                <a:solidFill>
                  <a:srgbClr val="008000"/>
                </a:solidFill>
              </a:rPr>
              <a:t>mind</a:t>
            </a:r>
            <a:r>
              <a:rPr lang="fr-FR" sz="1600" i="1" dirty="0" smtClean="0">
                <a:solidFill>
                  <a:srgbClr val="008000"/>
                </a:solidFill>
              </a:rPr>
              <a:t> </a:t>
            </a:r>
            <a:r>
              <a:rPr lang="fr-FR" sz="1600" i="1" dirty="0" err="1" smtClean="0">
                <a:solidFill>
                  <a:srgbClr val="008000"/>
                </a:solidFill>
              </a:rPr>
              <a:t>tried</a:t>
            </a:r>
            <a:r>
              <a:rPr lang="fr-FR" sz="1600" i="1" dirty="0" smtClean="0">
                <a:solidFill>
                  <a:srgbClr val="008000"/>
                </a:solidFill>
              </a:rPr>
              <a:t> to </a:t>
            </a:r>
            <a:r>
              <a:rPr lang="fr-FR" sz="1600" i="1" dirty="0" err="1" smtClean="0">
                <a:solidFill>
                  <a:srgbClr val="008000"/>
                </a:solidFill>
              </a:rPr>
              <a:t>unify</a:t>
            </a:r>
            <a:r>
              <a:rPr lang="fr-FR" sz="1600" i="1" dirty="0" smtClean="0">
                <a:solidFill>
                  <a:srgbClr val="008000"/>
                </a:solidFill>
              </a:rPr>
              <a:t> the </a:t>
            </a:r>
            <a:r>
              <a:rPr lang="fr-FR" sz="1600" i="1" dirty="0" err="1" smtClean="0">
                <a:solidFill>
                  <a:srgbClr val="008000"/>
                </a:solidFill>
              </a:rPr>
              <a:t>teaching</a:t>
            </a:r>
            <a:r>
              <a:rPr lang="fr-FR" sz="1600" i="1" dirty="0" smtClean="0">
                <a:solidFill>
                  <a:srgbClr val="008000"/>
                </a:solidFill>
              </a:rPr>
              <a:t> of the Gita, The Light of </a:t>
            </a:r>
            <a:r>
              <a:rPr lang="fr-FR" sz="1600" i="1" dirty="0" err="1" smtClean="0">
                <a:solidFill>
                  <a:srgbClr val="008000"/>
                </a:solidFill>
              </a:rPr>
              <a:t>Asia</a:t>
            </a:r>
            <a:r>
              <a:rPr lang="fr-FR" sz="1600" i="1" dirty="0" smtClean="0">
                <a:solidFill>
                  <a:srgbClr val="008000"/>
                </a:solidFill>
              </a:rPr>
              <a:t> and the Sermon on the Mount. »</a:t>
            </a:r>
          </a:p>
          <a:p>
            <a:r>
              <a:rPr lang="fr-FR" sz="1600" dirty="0" smtClean="0">
                <a:solidFill>
                  <a:srgbClr val="008000"/>
                </a:solidFill>
              </a:rPr>
              <a:t>    Gandhi </a:t>
            </a:r>
            <a:r>
              <a:rPr lang="fr-FR" sz="1600" dirty="0" err="1" smtClean="0">
                <a:solidFill>
                  <a:srgbClr val="008000"/>
                </a:solidFill>
              </a:rPr>
              <a:t>talks</a:t>
            </a:r>
            <a:r>
              <a:rPr lang="fr-FR" sz="1600" dirty="0" smtClean="0">
                <a:solidFill>
                  <a:srgbClr val="008000"/>
                </a:solidFill>
              </a:rPr>
              <a:t> about the </a:t>
            </a:r>
            <a:r>
              <a:rPr lang="fr-FR" sz="1600" dirty="0" err="1" smtClean="0">
                <a:solidFill>
                  <a:srgbClr val="008000"/>
                </a:solidFill>
              </a:rPr>
              <a:t>underlying</a:t>
            </a:r>
            <a:r>
              <a:rPr lang="fr-FR" sz="1600" dirty="0" smtClean="0">
                <a:solidFill>
                  <a:srgbClr val="008000"/>
                </a:solidFill>
              </a:rPr>
              <a:t> </a:t>
            </a:r>
            <a:r>
              <a:rPr lang="fr-FR" sz="1600" dirty="0" err="1" smtClean="0">
                <a:solidFill>
                  <a:srgbClr val="008000"/>
                </a:solidFill>
              </a:rPr>
              <a:t>unity</a:t>
            </a:r>
            <a:r>
              <a:rPr lang="fr-FR" sz="1600" dirty="0" smtClean="0">
                <a:solidFill>
                  <a:srgbClr val="008000"/>
                </a:solidFill>
              </a:rPr>
              <a:t> of religions</a:t>
            </a:r>
            <a:endParaRPr lang="fr-FR" sz="16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1893 : Moves to South </a:t>
            </a:r>
            <a:r>
              <a:rPr lang="fr-FR" sz="3200" b="1" dirty="0" err="1" smtClean="0">
                <a:solidFill>
                  <a:srgbClr val="660066"/>
                </a:solidFill>
              </a:rPr>
              <a:t>Africa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63102" y="1600200"/>
            <a:ext cx="4823697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graduating</a:t>
            </a:r>
            <a:r>
              <a:rPr lang="fr-FR" dirty="0" smtClean="0"/>
              <a:t>, Gandhi </a:t>
            </a:r>
            <a:r>
              <a:rPr lang="fr-FR" dirty="0" err="1" smtClean="0"/>
              <a:t>returns</a:t>
            </a:r>
            <a:r>
              <a:rPr lang="fr-FR" dirty="0" smtClean="0"/>
              <a:t> to </a:t>
            </a:r>
            <a:r>
              <a:rPr lang="fr-FR" dirty="0" err="1" smtClean="0"/>
              <a:t>India</a:t>
            </a:r>
            <a:r>
              <a:rPr lang="fr-FR" dirty="0" smtClean="0"/>
              <a:t> to </a:t>
            </a:r>
            <a:r>
              <a:rPr lang="fr-FR" dirty="0" err="1" smtClean="0"/>
              <a:t>practise</a:t>
            </a:r>
            <a:r>
              <a:rPr lang="fr-FR" dirty="0" smtClean="0"/>
              <a:t> as a </a:t>
            </a:r>
            <a:r>
              <a:rPr lang="fr-FR" dirty="0" err="1" smtClean="0"/>
              <a:t>lawyer</a:t>
            </a:r>
            <a:r>
              <a:rPr lang="fr-FR" dirty="0" smtClean="0"/>
              <a:t>. He </a:t>
            </a:r>
            <a:r>
              <a:rPr lang="fr-FR" dirty="0" err="1" smtClean="0"/>
              <a:t>loses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first case and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thrown</a:t>
            </a:r>
            <a:r>
              <a:rPr lang="fr-FR" dirty="0" smtClean="0"/>
              <a:t> out of the office of a British official.</a:t>
            </a:r>
          </a:p>
          <a:p>
            <a:pPr algn="just"/>
            <a:r>
              <a:rPr lang="fr-FR" dirty="0" err="1" smtClean="0"/>
              <a:t>Humiliated</a:t>
            </a:r>
            <a:r>
              <a:rPr lang="fr-FR" dirty="0" smtClean="0"/>
              <a:t>, Gandhi </a:t>
            </a:r>
            <a:r>
              <a:rPr lang="fr-FR" dirty="0" err="1" smtClean="0"/>
              <a:t>accepts</a:t>
            </a:r>
            <a:r>
              <a:rPr lang="fr-FR" dirty="0" smtClean="0"/>
              <a:t> a post in South </a:t>
            </a:r>
            <a:r>
              <a:rPr lang="fr-FR" dirty="0" err="1" smtClean="0"/>
              <a:t>Africa</a:t>
            </a:r>
            <a:r>
              <a:rPr lang="fr-FR" dirty="0" smtClean="0"/>
              <a:t>. </a:t>
            </a:r>
            <a:r>
              <a:rPr lang="fr-FR" dirty="0" err="1" smtClean="0"/>
              <a:t>When</a:t>
            </a:r>
            <a:r>
              <a:rPr lang="fr-FR" dirty="0" smtClean="0"/>
              <a:t> travelling the country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ejected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dirty="0" err="1" smtClean="0"/>
              <a:t>first-class</a:t>
            </a:r>
            <a:r>
              <a:rPr lang="fr-FR" dirty="0" smtClean="0"/>
              <a:t> train </a:t>
            </a:r>
            <a:r>
              <a:rPr lang="fr-FR" dirty="0" err="1" smtClean="0"/>
              <a:t>carriage</a:t>
            </a:r>
            <a:r>
              <a:rPr lang="fr-FR" dirty="0" smtClean="0"/>
              <a:t> </a:t>
            </a:r>
            <a:r>
              <a:rPr lang="fr-FR" dirty="0" err="1" smtClean="0"/>
              <a:t>because</a:t>
            </a:r>
            <a:r>
              <a:rPr lang="fr-FR" dirty="0" smtClean="0"/>
              <a:t> of </a:t>
            </a:r>
            <a:r>
              <a:rPr lang="fr-FR" dirty="0" err="1" smtClean="0"/>
              <a:t>his</a:t>
            </a:r>
            <a:r>
              <a:rPr lang="fr-FR" dirty="0" smtClean="0"/>
              <a:t> skin </a:t>
            </a:r>
            <a:r>
              <a:rPr lang="fr-FR" dirty="0" err="1" smtClean="0"/>
              <a:t>colour</a:t>
            </a:r>
            <a:r>
              <a:rPr lang="fr-FR" dirty="0" smtClean="0"/>
              <a:t>. </a:t>
            </a:r>
            <a:r>
              <a:rPr lang="fr-FR" dirty="0" err="1" smtClean="0"/>
              <a:t>Appalled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treatment</a:t>
            </a:r>
            <a:r>
              <a:rPr lang="fr-FR" dirty="0" smtClean="0"/>
              <a:t> of Indian immigrants, </a:t>
            </a:r>
            <a:r>
              <a:rPr lang="fr-FR" dirty="0" err="1" smtClean="0"/>
              <a:t>he</a:t>
            </a:r>
            <a:r>
              <a:rPr lang="fr-FR" dirty="0" smtClean="0"/>
              <a:t> sets up the Indian </a:t>
            </a:r>
            <a:r>
              <a:rPr lang="fr-FR" dirty="0" err="1" smtClean="0"/>
              <a:t>Congress</a:t>
            </a:r>
            <a:r>
              <a:rPr lang="fr-FR" dirty="0" smtClean="0"/>
              <a:t> in Natal to </a:t>
            </a:r>
            <a:r>
              <a:rPr lang="fr-FR" dirty="0" err="1" smtClean="0"/>
              <a:t>fight</a:t>
            </a:r>
            <a:r>
              <a:rPr lang="fr-FR" dirty="0" smtClean="0"/>
              <a:t> </a:t>
            </a:r>
            <a:r>
              <a:rPr lang="fr-FR" dirty="0" err="1" smtClean="0"/>
              <a:t>segregation</a:t>
            </a:r>
            <a:r>
              <a:rPr lang="fr-FR" dirty="0" smtClean="0"/>
              <a:t> and to </a:t>
            </a:r>
            <a:r>
              <a:rPr lang="fr-FR" dirty="0" err="1" smtClean="0"/>
              <a:t>develop</a:t>
            </a:r>
            <a:r>
              <a:rPr lang="fr-FR" dirty="0" smtClean="0"/>
              <a:t> the </a:t>
            </a:r>
            <a:r>
              <a:rPr lang="fr-FR" dirty="0" err="1" smtClean="0"/>
              <a:t>idea</a:t>
            </a:r>
            <a:r>
              <a:rPr lang="fr-FR" dirty="0" smtClean="0"/>
              <a:t> of </a:t>
            </a:r>
            <a:r>
              <a:rPr lang="fr-FR" dirty="0" err="1" smtClean="0"/>
              <a:t>self-purification</a:t>
            </a:r>
            <a:r>
              <a:rPr lang="fr-FR" dirty="0" smtClean="0"/>
              <a:t> and “satyagraha”– non-violent civil </a:t>
            </a:r>
            <a:r>
              <a:rPr lang="fr-FR" dirty="0" err="1" smtClean="0"/>
              <a:t>protest</a:t>
            </a:r>
            <a:r>
              <a:rPr lang="fr-FR" dirty="0" smtClean="0"/>
              <a:t>. He </a:t>
            </a:r>
            <a:r>
              <a:rPr lang="fr-FR" dirty="0" err="1" smtClean="0"/>
              <a:t>takes</a:t>
            </a:r>
            <a:r>
              <a:rPr lang="fr-FR" dirty="0" smtClean="0"/>
              <a:t> a </a:t>
            </a:r>
            <a:r>
              <a:rPr lang="fr-FR" dirty="0" err="1" smtClean="0"/>
              <a:t>vow</a:t>
            </a:r>
            <a:r>
              <a:rPr lang="fr-FR" dirty="0" smtClean="0"/>
              <a:t> of </a:t>
            </a:r>
            <a:r>
              <a:rPr lang="fr-FR" dirty="0" err="1" smtClean="0"/>
              <a:t>celibacy</a:t>
            </a:r>
            <a:r>
              <a:rPr lang="fr-FR" dirty="0" smtClean="0"/>
              <a:t> and </a:t>
            </a:r>
            <a:r>
              <a:rPr lang="fr-FR" dirty="0" err="1" smtClean="0"/>
              <a:t>begins</a:t>
            </a:r>
            <a:r>
              <a:rPr lang="fr-FR" dirty="0" smtClean="0"/>
              <a:t> </a:t>
            </a:r>
            <a:r>
              <a:rPr lang="fr-FR" dirty="0" err="1" smtClean="0"/>
              <a:t>wearing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calls </a:t>
            </a:r>
            <a:r>
              <a:rPr lang="fr-FR" dirty="0" err="1" smtClean="0"/>
              <a:t>his</a:t>
            </a:r>
            <a:r>
              <a:rPr lang="fr-FR" dirty="0" smtClean="0"/>
              <a:t> '</a:t>
            </a:r>
            <a:r>
              <a:rPr lang="fr-FR" dirty="0" err="1" smtClean="0"/>
              <a:t>mourning</a:t>
            </a:r>
            <a:r>
              <a:rPr lang="fr-FR" dirty="0" smtClean="0"/>
              <a:t> robe', a </a:t>
            </a:r>
            <a:r>
              <a:rPr lang="fr-FR" dirty="0" err="1" smtClean="0"/>
              <a:t>traditional</a:t>
            </a:r>
            <a:r>
              <a:rPr lang="fr-FR" dirty="0" smtClean="0"/>
              <a:t> white Indian dhoti.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55" y="1292231"/>
            <a:ext cx="3884825" cy="4760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rgbClr val="660066"/>
                </a:solidFill>
              </a:rPr>
              <a:t>1914 : </a:t>
            </a:r>
            <a:r>
              <a:rPr lang="fr-FR" sz="3600" b="1" dirty="0" err="1" smtClean="0">
                <a:solidFill>
                  <a:srgbClr val="660066"/>
                </a:solidFill>
              </a:rPr>
              <a:t>Wins</a:t>
            </a:r>
            <a:r>
              <a:rPr lang="fr-FR" sz="3600" b="1" dirty="0" smtClean="0">
                <a:solidFill>
                  <a:srgbClr val="660066"/>
                </a:solidFill>
              </a:rPr>
              <a:t> a </a:t>
            </a:r>
            <a:r>
              <a:rPr lang="fr-FR" sz="3600" b="1" dirty="0" err="1" smtClean="0">
                <a:solidFill>
                  <a:srgbClr val="660066"/>
                </a:solidFill>
              </a:rPr>
              <a:t>victory</a:t>
            </a:r>
            <a:r>
              <a:rPr lang="fr-FR" sz="3600" b="1" dirty="0" smtClean="0">
                <a:solidFill>
                  <a:srgbClr val="660066"/>
                </a:solidFill>
              </a:rPr>
              <a:t> for Indian civil </a:t>
            </a:r>
            <a:r>
              <a:rPr lang="fr-FR" sz="3600" b="1" dirty="0" err="1" smtClean="0">
                <a:solidFill>
                  <a:srgbClr val="660066"/>
                </a:solidFill>
              </a:rPr>
              <a:t>rights</a:t>
            </a:r>
            <a:r>
              <a:rPr lang="fr-FR" sz="3600" b="1" dirty="0" smtClean="0">
                <a:solidFill>
                  <a:srgbClr val="660066"/>
                </a:solidFill>
              </a:rPr>
              <a:t> in South </a:t>
            </a:r>
            <a:r>
              <a:rPr lang="fr-FR" sz="3600" b="1" dirty="0" err="1" smtClean="0">
                <a:solidFill>
                  <a:srgbClr val="660066"/>
                </a:solidFill>
              </a:rPr>
              <a:t>Africa</a:t>
            </a:r>
            <a:r>
              <a:rPr lang="fr-FR" sz="3600" b="1" dirty="0" smtClean="0">
                <a:solidFill>
                  <a:srgbClr val="660066"/>
                </a:solidFill>
              </a:rPr>
              <a:t/>
            </a:r>
            <a:br>
              <a:rPr lang="fr-FR" sz="3600" b="1" dirty="0" smtClean="0">
                <a:solidFill>
                  <a:srgbClr val="660066"/>
                </a:solidFill>
              </a:rPr>
            </a:br>
            <a:endParaRPr lang="fr-FR" sz="36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4120312" cy="315332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dirty="0" smtClean="0"/>
              <a:t>In 1913 Gandhi organises a </a:t>
            </a:r>
            <a:r>
              <a:rPr lang="fr-FR" dirty="0" err="1" smtClean="0"/>
              <a:t>strike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a £3 </a:t>
            </a:r>
            <a:r>
              <a:rPr lang="fr-FR" dirty="0" err="1" smtClean="0"/>
              <a:t>tax</a:t>
            </a:r>
            <a:r>
              <a:rPr lang="fr-FR" dirty="0" smtClean="0"/>
              <a:t> on people of Indian </a:t>
            </a:r>
            <a:r>
              <a:rPr lang="fr-FR" dirty="0" err="1" smtClean="0"/>
              <a:t>descent</a:t>
            </a:r>
            <a:r>
              <a:rPr lang="fr-FR" dirty="0" smtClean="0"/>
              <a:t>. </a:t>
            </a:r>
          </a:p>
          <a:p>
            <a:pPr>
              <a:buNone/>
            </a:pPr>
            <a:endParaRPr lang="fr-FR" dirty="0" smtClean="0"/>
          </a:p>
          <a:p>
            <a:pPr algn="just"/>
            <a:r>
              <a:rPr lang="fr-FR" dirty="0" smtClean="0"/>
              <a:t>For the first time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leading</a:t>
            </a:r>
            <a:r>
              <a:rPr lang="fr-FR" dirty="0" smtClean="0"/>
              <a:t> </a:t>
            </a:r>
            <a:r>
              <a:rPr lang="fr-FR" dirty="0" err="1" smtClean="0"/>
              <a:t>working-class</a:t>
            </a:r>
            <a:r>
              <a:rPr lang="fr-FR" dirty="0" smtClean="0"/>
              <a:t> </a:t>
            </a:r>
            <a:r>
              <a:rPr lang="fr-FR" dirty="0" err="1" smtClean="0"/>
              <a:t>Indians</a:t>
            </a:r>
            <a:r>
              <a:rPr lang="fr-FR" dirty="0" smtClean="0"/>
              <a:t> – agricultural </a:t>
            </a:r>
            <a:r>
              <a:rPr lang="fr-FR" dirty="0" err="1" smtClean="0"/>
              <a:t>labourers</a:t>
            </a:r>
            <a:r>
              <a:rPr lang="fr-FR" dirty="0" smtClean="0"/>
              <a:t> and </a:t>
            </a:r>
            <a:r>
              <a:rPr lang="fr-FR" dirty="0" err="1" smtClean="0"/>
              <a:t>miners</a:t>
            </a:r>
            <a:r>
              <a:rPr lang="fr-FR" dirty="0" smtClean="0"/>
              <a:t>. Building on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years</a:t>
            </a:r>
            <a:r>
              <a:rPr lang="fr-FR" dirty="0" smtClean="0"/>
              <a:t> of </a:t>
            </a:r>
            <a:r>
              <a:rPr lang="fr-FR" dirty="0" err="1" smtClean="0"/>
              <a:t>protest</a:t>
            </a:r>
            <a:r>
              <a:rPr lang="fr-FR" dirty="0" smtClean="0"/>
              <a:t>, Gandhi </a:t>
            </a:r>
            <a:r>
              <a:rPr lang="fr-FR" dirty="0" err="1" smtClean="0"/>
              <a:t>decides</a:t>
            </a:r>
            <a:r>
              <a:rPr lang="fr-FR" dirty="0" smtClean="0"/>
              <a:t> to </a:t>
            </a:r>
            <a:r>
              <a:rPr lang="fr-FR" dirty="0" err="1" smtClean="0"/>
              <a:t>lead</a:t>
            </a:r>
            <a:r>
              <a:rPr lang="fr-FR" dirty="0" smtClean="0"/>
              <a:t> a </a:t>
            </a:r>
            <a:r>
              <a:rPr lang="fr-FR" dirty="0" err="1" smtClean="0"/>
              <a:t>march</a:t>
            </a:r>
            <a:r>
              <a:rPr lang="fr-FR" dirty="0" smtClean="0"/>
              <a:t> of 2,221 people </a:t>
            </a:r>
            <a:r>
              <a:rPr lang="fr-FR" dirty="0" err="1" smtClean="0"/>
              <a:t>from</a:t>
            </a:r>
            <a:r>
              <a:rPr lang="fr-FR" dirty="0" smtClean="0"/>
              <a:t> Natal </a:t>
            </a:r>
            <a:r>
              <a:rPr lang="fr-FR" dirty="0" err="1" smtClean="0"/>
              <a:t>into</a:t>
            </a:r>
            <a:r>
              <a:rPr lang="fr-FR" dirty="0" smtClean="0"/>
              <a:t> the Transvaal in </a:t>
            </a:r>
            <a:r>
              <a:rPr lang="fr-FR" dirty="0" err="1" smtClean="0"/>
              <a:t>his</a:t>
            </a:r>
            <a:r>
              <a:rPr lang="fr-FR" dirty="0" smtClean="0"/>
              <a:t> final </a:t>
            </a:r>
            <a:r>
              <a:rPr lang="fr-FR" dirty="0" err="1" smtClean="0"/>
              <a:t>act</a:t>
            </a:r>
            <a:r>
              <a:rPr lang="fr-FR" dirty="0" smtClean="0"/>
              <a:t> of public </a:t>
            </a:r>
            <a:r>
              <a:rPr lang="fr-FR" dirty="0" err="1" smtClean="0"/>
              <a:t>disobedience</a:t>
            </a:r>
            <a:r>
              <a:rPr lang="fr-FR" dirty="0" smtClean="0"/>
              <a:t>. 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 and </a:t>
            </a:r>
            <a:r>
              <a:rPr lang="fr-FR" dirty="0" err="1" smtClean="0"/>
              <a:t>sentenced</a:t>
            </a:r>
            <a:r>
              <a:rPr lang="fr-FR" dirty="0" smtClean="0"/>
              <a:t> to </a:t>
            </a:r>
            <a:r>
              <a:rPr lang="fr-FR" dirty="0" err="1" smtClean="0"/>
              <a:t>nine</a:t>
            </a:r>
            <a:r>
              <a:rPr lang="fr-FR" dirty="0" smtClean="0"/>
              <a:t> </a:t>
            </a:r>
            <a:r>
              <a:rPr lang="fr-FR" dirty="0" err="1" smtClean="0"/>
              <a:t>months</a:t>
            </a:r>
            <a:r>
              <a:rPr lang="fr-FR" dirty="0" smtClean="0"/>
              <a:t> </a:t>
            </a:r>
            <a:r>
              <a:rPr lang="fr-FR" dirty="0" err="1" smtClean="0"/>
              <a:t>imprisonment</a:t>
            </a:r>
            <a:r>
              <a:rPr lang="fr-FR" dirty="0" smtClean="0"/>
              <a:t>.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12" y="1600200"/>
            <a:ext cx="4468330" cy="30210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4260" y="4753528"/>
            <a:ext cx="80332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But the </a:t>
            </a:r>
            <a:r>
              <a:rPr lang="fr-FR" dirty="0" err="1" smtClean="0"/>
              <a:t>strike</a:t>
            </a:r>
            <a:r>
              <a:rPr lang="fr-FR" dirty="0" smtClean="0"/>
              <a:t> </a:t>
            </a:r>
            <a:r>
              <a:rPr lang="fr-FR" dirty="0" err="1" smtClean="0"/>
              <a:t>spreads</a:t>
            </a:r>
            <a:r>
              <a:rPr lang="fr-FR" dirty="0" smtClean="0"/>
              <a:t> and the British are </a:t>
            </a:r>
            <a:r>
              <a:rPr lang="fr-FR" dirty="0" err="1" smtClean="0"/>
              <a:t>forced</a:t>
            </a:r>
            <a:r>
              <a:rPr lang="fr-FR" dirty="0" smtClean="0"/>
              <a:t> to drop the </a:t>
            </a:r>
            <a:r>
              <a:rPr lang="fr-FR" dirty="0" err="1" smtClean="0"/>
              <a:t>tax</a:t>
            </a:r>
            <a:r>
              <a:rPr lang="fr-FR" dirty="0" smtClean="0"/>
              <a:t> and release Gandhi. News of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victory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reported</a:t>
            </a:r>
            <a:r>
              <a:rPr lang="fr-FR" dirty="0" smtClean="0"/>
              <a:t> in </a:t>
            </a:r>
            <a:r>
              <a:rPr lang="fr-FR" dirty="0" err="1" smtClean="0"/>
              <a:t>England</a:t>
            </a:r>
            <a:r>
              <a:rPr lang="fr-FR" dirty="0" smtClean="0"/>
              <a:t> and Gandhi </a:t>
            </a:r>
            <a:r>
              <a:rPr lang="fr-FR" dirty="0" err="1" smtClean="0"/>
              <a:t>starts</a:t>
            </a:r>
            <a:r>
              <a:rPr lang="fr-FR" dirty="0" smtClean="0"/>
              <a:t> to </a:t>
            </a:r>
            <a:r>
              <a:rPr lang="fr-FR" dirty="0" err="1" smtClean="0"/>
              <a:t>become</a:t>
            </a:r>
            <a:r>
              <a:rPr lang="fr-FR" dirty="0" smtClean="0"/>
              <a:t> an international figure.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1915 : </a:t>
            </a:r>
            <a:r>
              <a:rPr lang="fr-FR" sz="3200" b="1" dirty="0" err="1" smtClean="0">
                <a:solidFill>
                  <a:srgbClr val="660066"/>
                </a:solidFill>
              </a:rPr>
              <a:t>Returns</a:t>
            </a:r>
            <a:r>
              <a:rPr lang="fr-FR" sz="3200" b="1" dirty="0" smtClean="0">
                <a:solidFill>
                  <a:srgbClr val="660066"/>
                </a:solidFill>
              </a:rPr>
              <a:t> to </a:t>
            </a:r>
            <a:r>
              <a:rPr lang="fr-FR" sz="3200" b="1" dirty="0" err="1" smtClean="0">
                <a:solidFill>
                  <a:srgbClr val="660066"/>
                </a:solidFill>
              </a:rPr>
              <a:t>India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9243" y="4021536"/>
            <a:ext cx="8337557" cy="261929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dirty="0" smtClean="0">
                <a:solidFill>
                  <a:srgbClr val="008000"/>
                </a:solidFill>
              </a:rPr>
              <a:t>Gandhi and </a:t>
            </a:r>
            <a:r>
              <a:rPr lang="fr-FR" dirty="0" err="1" smtClean="0">
                <a:solidFill>
                  <a:srgbClr val="008000"/>
                </a:solidFill>
              </a:rPr>
              <a:t>his</a:t>
            </a:r>
            <a:r>
              <a:rPr lang="fr-FR" dirty="0" smtClean="0">
                <a:solidFill>
                  <a:srgbClr val="008000"/>
                </a:solidFill>
              </a:rPr>
              <a:t> </a:t>
            </a:r>
            <a:r>
              <a:rPr lang="fr-FR" dirty="0" err="1" smtClean="0">
                <a:solidFill>
                  <a:srgbClr val="008000"/>
                </a:solidFill>
              </a:rPr>
              <a:t>wife</a:t>
            </a:r>
            <a:r>
              <a:rPr lang="fr-FR" dirty="0" smtClean="0">
                <a:solidFill>
                  <a:srgbClr val="008000"/>
                </a:solidFill>
              </a:rPr>
              <a:t> </a:t>
            </a:r>
            <a:r>
              <a:rPr lang="fr-FR" dirty="0" err="1" smtClean="0">
                <a:solidFill>
                  <a:srgbClr val="008000"/>
                </a:solidFill>
              </a:rPr>
              <a:t>Kasturba</a:t>
            </a:r>
            <a:r>
              <a:rPr lang="fr-FR" dirty="0" smtClean="0">
                <a:solidFill>
                  <a:srgbClr val="008000"/>
                </a:solidFill>
              </a:rPr>
              <a:t> , 1915.</a:t>
            </a:r>
          </a:p>
          <a:p>
            <a:pPr>
              <a:buNone/>
            </a:pPr>
            <a:endParaRPr lang="fr-FR" dirty="0" smtClean="0">
              <a:solidFill>
                <a:srgbClr val="008000"/>
              </a:solidFill>
            </a:endParaRPr>
          </a:p>
          <a:p>
            <a:pPr algn="just"/>
            <a:r>
              <a:rPr lang="fr-FR" dirty="0" smtClean="0"/>
              <a:t>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shocked</a:t>
            </a:r>
            <a:r>
              <a:rPr lang="fr-FR" dirty="0" smtClean="0"/>
              <a:t> by the </a:t>
            </a:r>
            <a:r>
              <a:rPr lang="fr-FR" dirty="0" err="1" smtClean="0"/>
              <a:t>overcrowding</a:t>
            </a:r>
            <a:r>
              <a:rPr lang="fr-FR" dirty="0" smtClean="0"/>
              <a:t> and </a:t>
            </a:r>
            <a:r>
              <a:rPr lang="fr-FR" dirty="0" err="1" smtClean="0"/>
              <a:t>poverty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encounters</a:t>
            </a:r>
            <a:r>
              <a:rPr lang="fr-FR" dirty="0" smtClean="0"/>
              <a:t> and </a:t>
            </a:r>
            <a:r>
              <a:rPr lang="fr-FR" dirty="0" err="1" smtClean="0"/>
              <a:t>vows</a:t>
            </a:r>
            <a:r>
              <a:rPr lang="fr-FR" dirty="0" smtClean="0"/>
              <a:t> to </a:t>
            </a:r>
            <a:r>
              <a:rPr lang="fr-FR" dirty="0" err="1" smtClean="0"/>
              <a:t>work</a:t>
            </a:r>
            <a:r>
              <a:rPr lang="fr-FR" dirty="0" smtClean="0"/>
              <a:t> for the </a:t>
            </a:r>
            <a:r>
              <a:rPr lang="fr-FR" dirty="0" err="1" smtClean="0"/>
              <a:t>disenfranchised</a:t>
            </a:r>
            <a:r>
              <a:rPr lang="fr-FR" dirty="0" smtClean="0"/>
              <a:t>. He calls for a </a:t>
            </a:r>
            <a:r>
              <a:rPr lang="fr-FR" dirty="0" err="1" smtClean="0"/>
              <a:t>day</a:t>
            </a:r>
            <a:r>
              <a:rPr lang="fr-FR" dirty="0" smtClean="0"/>
              <a:t> of </a:t>
            </a:r>
            <a:r>
              <a:rPr lang="fr-FR" dirty="0" err="1" smtClean="0"/>
              <a:t>protest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the </a:t>
            </a:r>
            <a:r>
              <a:rPr lang="fr-FR" dirty="0" err="1" smtClean="0"/>
              <a:t>Rowlatt</a:t>
            </a:r>
            <a:r>
              <a:rPr lang="fr-FR" dirty="0" smtClean="0"/>
              <a:t> </a:t>
            </a:r>
            <a:r>
              <a:rPr lang="fr-FR" dirty="0" err="1" smtClean="0"/>
              <a:t>Act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enables</a:t>
            </a:r>
            <a:r>
              <a:rPr lang="fr-FR" dirty="0" smtClean="0"/>
              <a:t> the British to </a:t>
            </a:r>
            <a:r>
              <a:rPr lang="fr-FR" dirty="0" err="1" smtClean="0"/>
              <a:t>imprison</a:t>
            </a:r>
            <a:r>
              <a:rPr lang="fr-FR" dirty="0" smtClean="0"/>
              <a:t> </a:t>
            </a:r>
            <a:r>
              <a:rPr lang="fr-FR" dirty="0" err="1" smtClean="0"/>
              <a:t>anyone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suspect of </a:t>
            </a:r>
            <a:r>
              <a:rPr lang="fr-FR" dirty="0" err="1" smtClean="0"/>
              <a:t>terrorism</a:t>
            </a:r>
            <a:r>
              <a:rPr lang="fr-FR" dirty="0" smtClean="0"/>
              <a:t>. </a:t>
            </a:r>
            <a:r>
              <a:rPr lang="fr-FR" dirty="0" err="1" smtClean="0"/>
              <a:t>Hundreds</a:t>
            </a:r>
            <a:r>
              <a:rPr lang="fr-FR" dirty="0" smtClean="0"/>
              <a:t> of </a:t>
            </a:r>
            <a:r>
              <a:rPr lang="fr-FR" dirty="0" err="1" smtClean="0"/>
              <a:t>thousands</a:t>
            </a:r>
            <a:r>
              <a:rPr lang="fr-FR" dirty="0" smtClean="0"/>
              <a:t> </a:t>
            </a:r>
            <a:r>
              <a:rPr lang="fr-FR" dirty="0" err="1" smtClean="0"/>
              <a:t>gather</a:t>
            </a:r>
            <a:r>
              <a:rPr lang="fr-FR" dirty="0" smtClean="0"/>
              <a:t> in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cities</a:t>
            </a:r>
            <a:r>
              <a:rPr lang="fr-FR" dirty="0" smtClean="0"/>
              <a:t> but the </a:t>
            </a:r>
            <a:r>
              <a:rPr lang="fr-FR" dirty="0" err="1" smtClean="0"/>
              <a:t>protests</a:t>
            </a:r>
            <a:r>
              <a:rPr lang="fr-FR" dirty="0" smtClean="0"/>
              <a:t> </a:t>
            </a:r>
            <a:r>
              <a:rPr lang="fr-FR" dirty="0" err="1" smtClean="0"/>
              <a:t>turn</a:t>
            </a:r>
            <a:r>
              <a:rPr lang="fr-FR" dirty="0" smtClean="0"/>
              <a:t> violent. In Amritsar, General </a:t>
            </a:r>
            <a:r>
              <a:rPr lang="fr-FR" dirty="0" err="1" smtClean="0"/>
              <a:t>Dyer</a:t>
            </a:r>
            <a:r>
              <a:rPr lang="fr-FR" dirty="0" smtClean="0"/>
              <a:t> </a:t>
            </a:r>
            <a:r>
              <a:rPr lang="fr-FR" dirty="0" err="1" smtClean="0"/>
              <a:t>fires</a:t>
            </a:r>
            <a:r>
              <a:rPr lang="fr-FR" dirty="0" smtClean="0"/>
              <a:t> on 20,000 </a:t>
            </a:r>
            <a:r>
              <a:rPr lang="fr-FR" dirty="0" err="1" smtClean="0"/>
              <a:t>protesters</a:t>
            </a:r>
            <a:r>
              <a:rPr lang="fr-FR" dirty="0" smtClean="0"/>
              <a:t>. About 400 people are </a:t>
            </a:r>
            <a:r>
              <a:rPr lang="fr-FR" dirty="0" err="1" smtClean="0"/>
              <a:t>killed</a:t>
            </a:r>
            <a:r>
              <a:rPr lang="fr-FR" dirty="0" smtClean="0"/>
              <a:t> and 1,300 are </a:t>
            </a:r>
            <a:r>
              <a:rPr lang="fr-FR" dirty="0" err="1" smtClean="0"/>
              <a:t>wounded</a:t>
            </a:r>
            <a:r>
              <a:rPr lang="fr-FR" dirty="0" smtClean="0"/>
              <a:t>. This massacre </a:t>
            </a:r>
            <a:r>
              <a:rPr lang="fr-FR" dirty="0" err="1" smtClean="0"/>
              <a:t>convinces</a:t>
            </a:r>
            <a:r>
              <a:rPr lang="fr-FR" dirty="0" smtClean="0"/>
              <a:t> Gandhi to </a:t>
            </a:r>
            <a:r>
              <a:rPr lang="fr-FR" dirty="0" err="1" smtClean="0"/>
              <a:t>start</a:t>
            </a:r>
            <a:r>
              <a:rPr lang="fr-FR" dirty="0" smtClean="0"/>
              <a:t> </a:t>
            </a:r>
            <a:r>
              <a:rPr lang="fr-FR" dirty="0" err="1" smtClean="0"/>
              <a:t>campaigning</a:t>
            </a:r>
            <a:r>
              <a:rPr lang="fr-FR" dirty="0" smtClean="0"/>
              <a:t> for Indian </a:t>
            </a:r>
            <a:r>
              <a:rPr lang="fr-FR" dirty="0" err="1" smtClean="0"/>
              <a:t>independence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43" y="927788"/>
            <a:ext cx="4124999" cy="30937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2821208"/>
            <a:ext cx="4371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Gandhi </a:t>
            </a:r>
            <a:r>
              <a:rPr lang="fr-FR" dirty="0" err="1" smtClean="0"/>
              <a:t>makes</a:t>
            </a:r>
            <a:r>
              <a:rPr lang="fr-FR" dirty="0" smtClean="0"/>
              <a:t> a </a:t>
            </a:r>
            <a:r>
              <a:rPr lang="fr-FR" dirty="0" err="1" smtClean="0"/>
              <a:t>triumphant</a:t>
            </a:r>
            <a:r>
              <a:rPr lang="fr-FR" dirty="0" smtClean="0"/>
              <a:t> return to </a:t>
            </a:r>
            <a:r>
              <a:rPr lang="fr-FR" dirty="0" err="1" smtClean="0"/>
              <a:t>India</a:t>
            </a:r>
            <a:r>
              <a:rPr lang="fr-FR" dirty="0" smtClean="0"/>
              <a:t>. He </a:t>
            </a:r>
            <a:r>
              <a:rPr lang="fr-FR" dirty="0" err="1" smtClean="0"/>
              <a:t>decides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and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wife</a:t>
            </a:r>
            <a:r>
              <a:rPr lang="fr-FR" dirty="0" smtClean="0"/>
              <a:t> </a:t>
            </a:r>
            <a:r>
              <a:rPr lang="fr-FR" dirty="0" err="1" smtClean="0"/>
              <a:t>Kasturba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travel</a:t>
            </a:r>
            <a:r>
              <a:rPr lang="fr-FR" dirty="0" smtClean="0"/>
              <a:t> </a:t>
            </a:r>
            <a:r>
              <a:rPr lang="fr-FR" dirty="0" err="1" smtClean="0"/>
              <a:t>across</a:t>
            </a:r>
            <a:r>
              <a:rPr lang="fr-FR" dirty="0" smtClean="0"/>
              <a:t> the country in a </a:t>
            </a:r>
            <a:r>
              <a:rPr lang="fr-FR" dirty="0" err="1" smtClean="0"/>
              <a:t>third-class</a:t>
            </a:r>
            <a:r>
              <a:rPr lang="fr-FR" dirty="0" smtClean="0"/>
              <a:t> train </a:t>
            </a:r>
            <a:r>
              <a:rPr lang="fr-FR" dirty="0" err="1" smtClean="0"/>
              <a:t>carriage</a:t>
            </a:r>
            <a:r>
              <a:rPr lang="fr-FR" dirty="0" smtClean="0"/>
              <a:t>.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1921 : Struggle for Indian </a:t>
            </a:r>
            <a:r>
              <a:rPr lang="fr-FR" sz="3200" b="1" dirty="0" err="1" smtClean="0">
                <a:solidFill>
                  <a:srgbClr val="660066"/>
                </a:solidFill>
              </a:rPr>
              <a:t>independence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02394"/>
            <a:ext cx="8229600" cy="2151875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popularity</a:t>
            </a:r>
            <a:r>
              <a:rPr lang="fr-FR" dirty="0" smtClean="0"/>
              <a:t> </a:t>
            </a:r>
            <a:r>
              <a:rPr lang="fr-FR" dirty="0" err="1" smtClean="0"/>
              <a:t>rising</a:t>
            </a:r>
            <a:r>
              <a:rPr lang="fr-FR" dirty="0" smtClean="0"/>
              <a:t> Gandhi </a:t>
            </a:r>
            <a:r>
              <a:rPr lang="fr-FR" dirty="0" err="1" smtClean="0"/>
              <a:t>becomes</a:t>
            </a:r>
            <a:r>
              <a:rPr lang="fr-FR" dirty="0" smtClean="0"/>
              <a:t> the main </a:t>
            </a:r>
            <a:r>
              <a:rPr lang="fr-FR" dirty="0" err="1" smtClean="0"/>
              <a:t>voice</a:t>
            </a:r>
            <a:r>
              <a:rPr lang="fr-FR" dirty="0" smtClean="0"/>
              <a:t> of the Indian National </a:t>
            </a:r>
            <a:r>
              <a:rPr lang="fr-FR" dirty="0" err="1" smtClean="0"/>
              <a:t>Congress</a:t>
            </a:r>
            <a:r>
              <a:rPr lang="fr-FR" dirty="0" smtClean="0"/>
              <a:t> and </a:t>
            </a:r>
            <a:r>
              <a:rPr lang="fr-FR" dirty="0" err="1" smtClean="0"/>
              <a:t>campaigns</a:t>
            </a:r>
            <a:r>
              <a:rPr lang="fr-FR" dirty="0" smtClean="0"/>
              <a:t> for </a:t>
            </a:r>
            <a:r>
              <a:rPr lang="fr-FR" dirty="0" err="1" smtClean="0"/>
              <a:t>political</a:t>
            </a:r>
            <a:r>
              <a:rPr lang="fr-FR" dirty="0" smtClean="0"/>
              <a:t> </a:t>
            </a:r>
            <a:r>
              <a:rPr lang="fr-FR" dirty="0" err="1" smtClean="0"/>
              <a:t>independence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Britain</a:t>
            </a:r>
            <a:r>
              <a:rPr lang="fr-FR" dirty="0" smtClean="0"/>
              <a:t>. </a:t>
            </a:r>
          </a:p>
          <a:p>
            <a:pPr algn="just"/>
            <a:r>
              <a:rPr lang="fr-FR" dirty="0" smtClean="0"/>
              <a:t>Gandhi </a:t>
            </a:r>
            <a:r>
              <a:rPr lang="fr-FR" dirty="0" err="1" smtClean="0"/>
              <a:t>transforms</a:t>
            </a:r>
            <a:r>
              <a:rPr lang="fr-FR" dirty="0" smtClean="0"/>
              <a:t> the Indian National </a:t>
            </a:r>
            <a:r>
              <a:rPr lang="fr-FR" dirty="0" err="1" smtClean="0"/>
              <a:t>Congress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an </a:t>
            </a:r>
            <a:r>
              <a:rPr lang="fr-FR" dirty="0" err="1" smtClean="0"/>
              <a:t>elite</a:t>
            </a:r>
            <a:r>
              <a:rPr lang="fr-FR" dirty="0" smtClean="0"/>
              <a:t> group to a party of mass </a:t>
            </a:r>
            <a:r>
              <a:rPr lang="fr-FR" dirty="0" err="1" smtClean="0"/>
              <a:t>appeal</a:t>
            </a:r>
            <a:r>
              <a:rPr lang="fr-FR" dirty="0" smtClean="0"/>
              <a:t>. He </a:t>
            </a:r>
            <a:r>
              <a:rPr lang="fr-FR" dirty="0" err="1" smtClean="0"/>
              <a:t>wants</a:t>
            </a:r>
            <a:r>
              <a:rPr lang="fr-FR" dirty="0" smtClean="0"/>
              <a:t> a free </a:t>
            </a:r>
            <a:r>
              <a:rPr lang="fr-FR" dirty="0" err="1" smtClean="0"/>
              <a:t>India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 smtClean="0"/>
              <a:t> on </a:t>
            </a:r>
            <a:r>
              <a:rPr lang="fr-FR" dirty="0" err="1" smtClean="0"/>
              <a:t>religious</a:t>
            </a:r>
            <a:r>
              <a:rPr lang="fr-FR" dirty="0" smtClean="0"/>
              <a:t> </a:t>
            </a:r>
            <a:r>
              <a:rPr lang="fr-FR" dirty="0" err="1" smtClean="0"/>
              <a:t>tolerance</a:t>
            </a:r>
            <a:r>
              <a:rPr lang="fr-FR" dirty="0" smtClean="0"/>
              <a:t> and </a:t>
            </a:r>
            <a:r>
              <a:rPr lang="fr-FR" dirty="0" err="1" smtClean="0"/>
              <a:t>acceptance</a:t>
            </a:r>
            <a:r>
              <a:rPr lang="fr-FR" dirty="0" smtClean="0"/>
              <a:t> of all </a:t>
            </a:r>
            <a:r>
              <a:rPr lang="fr-FR" dirty="0" err="1" smtClean="0"/>
              <a:t>faiths</a:t>
            </a:r>
            <a:r>
              <a:rPr lang="fr-FR" dirty="0" smtClean="0"/>
              <a:t>. </a:t>
            </a:r>
            <a:r>
              <a:rPr lang="fr-FR" dirty="0" err="1" smtClean="0"/>
              <a:t>Gandhi's</a:t>
            </a:r>
            <a:r>
              <a:rPr lang="fr-FR" dirty="0" smtClean="0"/>
              <a:t> calls for non-violent </a:t>
            </a:r>
            <a:r>
              <a:rPr lang="fr-FR" dirty="0" err="1" smtClean="0"/>
              <a:t>protests</a:t>
            </a:r>
            <a:r>
              <a:rPr lang="fr-FR" dirty="0" smtClean="0"/>
              <a:t> are </a:t>
            </a:r>
            <a:r>
              <a:rPr lang="fr-FR" dirty="0" err="1" smtClean="0"/>
              <a:t>embraced</a:t>
            </a:r>
            <a:r>
              <a:rPr lang="fr-FR" dirty="0" smtClean="0"/>
              <a:t> by </a:t>
            </a:r>
            <a:r>
              <a:rPr lang="fr-FR" dirty="0" err="1" smtClean="0"/>
              <a:t>Indians</a:t>
            </a:r>
            <a:r>
              <a:rPr lang="fr-FR" dirty="0" smtClean="0"/>
              <a:t> of all classes and religions. He encourages non </a:t>
            </a:r>
            <a:r>
              <a:rPr lang="fr-FR" dirty="0" err="1" smtClean="0"/>
              <a:t>co-operation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British </a:t>
            </a:r>
            <a:r>
              <a:rPr lang="fr-FR" dirty="0" err="1" smtClean="0"/>
              <a:t>rule</a:t>
            </a:r>
            <a:r>
              <a:rPr lang="fr-FR" dirty="0" smtClean="0"/>
              <a:t>,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includes</a:t>
            </a:r>
            <a:r>
              <a:rPr lang="fr-FR" dirty="0" smtClean="0"/>
              <a:t> a boycott of British </a:t>
            </a:r>
            <a:r>
              <a:rPr lang="fr-FR" dirty="0" err="1" smtClean="0"/>
              <a:t>goods</a:t>
            </a:r>
            <a:r>
              <a:rPr lang="fr-FR" dirty="0" smtClean="0"/>
              <a:t>. In </a:t>
            </a:r>
            <a:r>
              <a:rPr lang="fr-FR" dirty="0" err="1" smtClean="0"/>
              <a:t>response</a:t>
            </a:r>
            <a:r>
              <a:rPr lang="fr-FR" dirty="0" smtClean="0"/>
              <a:t> the British </a:t>
            </a:r>
            <a:r>
              <a:rPr lang="fr-FR" dirty="0" err="1" smtClean="0"/>
              <a:t>arrest</a:t>
            </a:r>
            <a:r>
              <a:rPr lang="fr-FR" dirty="0" smtClean="0"/>
              <a:t> Gandhi for </a:t>
            </a:r>
            <a:r>
              <a:rPr lang="fr-FR" dirty="0" err="1" smtClean="0"/>
              <a:t>sedition</a:t>
            </a:r>
            <a:r>
              <a:rPr lang="fr-FR" dirty="0" smtClean="0"/>
              <a:t> and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imprisoned</a:t>
            </a:r>
            <a:r>
              <a:rPr lang="fr-FR" dirty="0" smtClean="0"/>
              <a:t> for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years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633" y="3138286"/>
            <a:ext cx="5797832" cy="3246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064" y="457200"/>
            <a:ext cx="4108822" cy="1143000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Gandhi </a:t>
            </a:r>
            <a:r>
              <a:rPr lang="fr-FR" sz="3200" b="1" dirty="0" err="1" smtClean="0">
                <a:solidFill>
                  <a:srgbClr val="660066"/>
                </a:solidFill>
              </a:rPr>
              <a:t>responds</a:t>
            </a:r>
            <a:r>
              <a:rPr lang="fr-FR" sz="3200" b="1" dirty="0" smtClean="0">
                <a:solidFill>
                  <a:srgbClr val="660066"/>
                </a:solidFill>
              </a:rPr>
              <a:t> to a </a:t>
            </a:r>
            <a:r>
              <a:rPr lang="fr-FR" sz="3200" b="1" dirty="0" err="1" smtClean="0">
                <a:solidFill>
                  <a:srgbClr val="660066"/>
                </a:solidFill>
              </a:rPr>
              <a:t>newspaper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accusing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him</a:t>
            </a:r>
            <a:r>
              <a:rPr lang="fr-FR" sz="3200" b="1" dirty="0" smtClean="0">
                <a:solidFill>
                  <a:srgbClr val="660066"/>
                </a:solidFill>
              </a:rPr>
              <a:t> of </a:t>
            </a:r>
            <a:r>
              <a:rPr lang="fr-FR" sz="3200" b="1" dirty="0" err="1" smtClean="0">
                <a:solidFill>
                  <a:srgbClr val="660066"/>
                </a:solidFill>
              </a:rPr>
              <a:t>hypocrisy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b="1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45275" y="2063684"/>
            <a:ext cx="2479817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«</a:t>
            </a:r>
            <a:r>
              <a:rPr lang="fr-FR" i="1" dirty="0" smtClean="0">
                <a:solidFill>
                  <a:srgbClr val="008000"/>
                </a:solidFill>
              </a:rPr>
              <a:t> I wear the national </a:t>
            </a:r>
            <a:r>
              <a:rPr lang="fr-FR" i="1" dirty="0" err="1" smtClean="0">
                <a:solidFill>
                  <a:srgbClr val="008000"/>
                </a:solidFill>
              </a:rPr>
              <a:t>dress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because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it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is</a:t>
            </a:r>
            <a:r>
              <a:rPr lang="fr-FR" i="1" dirty="0" smtClean="0">
                <a:solidFill>
                  <a:srgbClr val="008000"/>
                </a:solidFill>
              </a:rPr>
              <a:t> the </a:t>
            </a:r>
            <a:r>
              <a:rPr lang="fr-FR" i="1" dirty="0" err="1" smtClean="0">
                <a:solidFill>
                  <a:srgbClr val="008000"/>
                </a:solidFill>
              </a:rPr>
              <a:t>most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natural</a:t>
            </a:r>
            <a:r>
              <a:rPr lang="fr-FR" i="1" dirty="0" smtClean="0">
                <a:solidFill>
                  <a:srgbClr val="008000"/>
                </a:solidFill>
              </a:rPr>
              <a:t> and the </a:t>
            </a:r>
            <a:r>
              <a:rPr lang="fr-FR" i="1" dirty="0" err="1" smtClean="0">
                <a:solidFill>
                  <a:srgbClr val="008000"/>
                </a:solidFill>
              </a:rPr>
              <a:t>most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becoming</a:t>
            </a:r>
            <a:r>
              <a:rPr lang="fr-FR" i="1" dirty="0" smtClean="0">
                <a:solidFill>
                  <a:srgbClr val="008000"/>
                </a:solidFill>
              </a:rPr>
              <a:t> for an Indian ».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886" y="218431"/>
            <a:ext cx="4333226" cy="6595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1930 : Salt March for </a:t>
            </a:r>
            <a:r>
              <a:rPr lang="fr-FR" sz="3200" b="1" dirty="0" err="1" smtClean="0">
                <a:solidFill>
                  <a:srgbClr val="660066"/>
                </a:solidFill>
              </a:rPr>
              <a:t>freedom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fr-FR" dirty="0" err="1" smtClean="0"/>
              <a:t>Unable</a:t>
            </a:r>
            <a:r>
              <a:rPr lang="fr-FR" dirty="0" smtClean="0"/>
              <a:t> to ignore </a:t>
            </a:r>
            <a:r>
              <a:rPr lang="fr-FR" dirty="0" err="1" smtClean="0"/>
              <a:t>Gandhi’s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, the British plan a </a:t>
            </a:r>
            <a:r>
              <a:rPr lang="fr-FR" dirty="0" err="1" smtClean="0"/>
              <a:t>conference</a:t>
            </a:r>
            <a:r>
              <a:rPr lang="fr-FR" dirty="0" smtClean="0"/>
              <a:t> in London to </a:t>
            </a:r>
            <a:r>
              <a:rPr lang="fr-FR" dirty="0" err="1" smtClean="0"/>
              <a:t>discuss</a:t>
            </a:r>
            <a:r>
              <a:rPr lang="fr-FR" dirty="0" smtClean="0"/>
              <a:t> </a:t>
            </a:r>
            <a:r>
              <a:rPr lang="fr-FR" dirty="0" err="1" smtClean="0"/>
              <a:t>India’s</a:t>
            </a:r>
            <a:r>
              <a:rPr lang="fr-FR" dirty="0" smtClean="0"/>
              <a:t> future.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exclude</a:t>
            </a:r>
            <a:r>
              <a:rPr lang="fr-FR" dirty="0" smtClean="0"/>
              <a:t> all </a:t>
            </a:r>
            <a:r>
              <a:rPr lang="fr-FR" dirty="0" err="1" smtClean="0"/>
              <a:t>Indians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talks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furious</a:t>
            </a:r>
            <a:r>
              <a:rPr lang="fr-FR" dirty="0" smtClean="0"/>
              <a:t> and </a:t>
            </a:r>
            <a:r>
              <a:rPr lang="fr-FR" dirty="0" err="1" smtClean="0"/>
              <a:t>starts</a:t>
            </a:r>
            <a:r>
              <a:rPr lang="fr-FR" dirty="0" smtClean="0"/>
              <a:t> </a:t>
            </a:r>
            <a:r>
              <a:rPr lang="fr-FR" dirty="0" err="1" smtClean="0"/>
              <a:t>campaigning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</a:t>
            </a:r>
            <a:r>
              <a:rPr lang="fr-FR" dirty="0" err="1" smtClean="0"/>
              <a:t>Britain’s</a:t>
            </a:r>
            <a:r>
              <a:rPr lang="fr-FR" dirty="0" smtClean="0"/>
              <a:t> Salt </a:t>
            </a:r>
            <a:r>
              <a:rPr lang="fr-FR" dirty="0" err="1" smtClean="0"/>
              <a:t>Laws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outlaw </a:t>
            </a:r>
            <a:r>
              <a:rPr lang="fr-FR" dirty="0" err="1" smtClean="0"/>
              <a:t>Indians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collecting</a:t>
            </a:r>
            <a:r>
              <a:rPr lang="fr-FR" dirty="0" smtClean="0"/>
              <a:t> or </a:t>
            </a:r>
            <a:r>
              <a:rPr lang="fr-FR" dirty="0" err="1" smtClean="0"/>
              <a:t>selling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 and force </a:t>
            </a:r>
            <a:r>
              <a:rPr lang="fr-FR" dirty="0" err="1" smtClean="0"/>
              <a:t>them</a:t>
            </a:r>
            <a:r>
              <a:rPr lang="fr-FR" dirty="0" smtClean="0"/>
              <a:t> to </a:t>
            </a:r>
            <a:r>
              <a:rPr lang="fr-FR" dirty="0" err="1" smtClean="0"/>
              <a:t>pay</a:t>
            </a:r>
            <a:r>
              <a:rPr lang="fr-FR" dirty="0" smtClean="0"/>
              <a:t> for </a:t>
            </a:r>
            <a:r>
              <a:rPr lang="fr-FR" dirty="0" err="1" smtClean="0"/>
              <a:t>heavily</a:t>
            </a:r>
            <a:r>
              <a:rPr lang="fr-FR" dirty="0" smtClean="0"/>
              <a:t> </a:t>
            </a:r>
            <a:r>
              <a:rPr lang="fr-FR" dirty="0" err="1" smtClean="0"/>
              <a:t>taxed</a:t>
            </a:r>
            <a:r>
              <a:rPr lang="fr-FR" dirty="0" smtClean="0"/>
              <a:t> British </a:t>
            </a:r>
            <a:r>
              <a:rPr lang="fr-FR" dirty="0" err="1" smtClean="0"/>
              <a:t>salt</a:t>
            </a:r>
            <a:r>
              <a:rPr lang="fr-FR" dirty="0" smtClean="0"/>
              <a:t>. He </a:t>
            </a:r>
            <a:r>
              <a:rPr lang="fr-FR" dirty="0" err="1" smtClean="0"/>
              <a:t>leads</a:t>
            </a:r>
            <a:r>
              <a:rPr lang="fr-FR" dirty="0" smtClean="0"/>
              <a:t> </a:t>
            </a:r>
            <a:r>
              <a:rPr lang="fr-FR" dirty="0" err="1" smtClean="0"/>
              <a:t>thousands</a:t>
            </a:r>
            <a:r>
              <a:rPr lang="fr-FR" dirty="0" smtClean="0"/>
              <a:t> on a 'March to the </a:t>
            </a:r>
            <a:r>
              <a:rPr lang="fr-FR" dirty="0" err="1" smtClean="0"/>
              <a:t>Sea</a:t>
            </a:r>
            <a:r>
              <a:rPr lang="fr-FR" dirty="0" smtClean="0"/>
              <a:t>' </a:t>
            </a:r>
            <a:r>
              <a:rPr lang="fr-FR" dirty="0" err="1" smtClean="0"/>
              <a:t>where</a:t>
            </a:r>
            <a:r>
              <a:rPr lang="fr-FR" dirty="0" smtClean="0"/>
              <a:t> the </a:t>
            </a:r>
            <a:r>
              <a:rPr lang="fr-FR" dirty="0" err="1" smtClean="0"/>
              <a:t>protesters</a:t>
            </a:r>
            <a:r>
              <a:rPr lang="fr-FR" dirty="0" smtClean="0"/>
              <a:t> </a:t>
            </a:r>
            <a:r>
              <a:rPr lang="fr-FR" dirty="0" err="1" smtClean="0"/>
              <a:t>boil</a:t>
            </a:r>
            <a:r>
              <a:rPr lang="fr-FR" dirty="0" smtClean="0"/>
              <a:t> up </a:t>
            </a:r>
            <a:r>
              <a:rPr lang="fr-FR" dirty="0" err="1" smtClean="0"/>
              <a:t>salt</a:t>
            </a:r>
            <a:r>
              <a:rPr lang="fr-FR" dirty="0" smtClean="0"/>
              <a:t> water to </a:t>
            </a:r>
            <a:r>
              <a:rPr lang="fr-FR" dirty="0" err="1" smtClean="0"/>
              <a:t>make</a:t>
            </a:r>
            <a:r>
              <a:rPr lang="fr-FR" dirty="0" smtClean="0"/>
              <a:t> </a:t>
            </a:r>
            <a:r>
              <a:rPr lang="fr-FR" dirty="0" err="1" smtClean="0"/>
              <a:t>illegal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 – a </a:t>
            </a:r>
            <a:r>
              <a:rPr lang="fr-FR" dirty="0" err="1" smtClean="0"/>
              <a:t>symbolic</a:t>
            </a:r>
            <a:r>
              <a:rPr lang="fr-FR" dirty="0" smtClean="0"/>
              <a:t> </a:t>
            </a:r>
            <a:r>
              <a:rPr lang="fr-FR" dirty="0" err="1" smtClean="0"/>
              <a:t>act</a:t>
            </a:r>
            <a:r>
              <a:rPr lang="fr-FR" dirty="0" smtClean="0"/>
              <a:t> of </a:t>
            </a:r>
            <a:r>
              <a:rPr lang="fr-FR" dirty="0" err="1" smtClean="0"/>
              <a:t>defiance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British </a:t>
            </a:r>
            <a:r>
              <a:rPr lang="fr-FR" dirty="0" err="1" smtClean="0"/>
              <a:t>rule</a:t>
            </a:r>
            <a:r>
              <a:rPr lang="fr-FR" dirty="0" smtClean="0"/>
              <a:t>. He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 and the </a:t>
            </a:r>
            <a:r>
              <a:rPr lang="fr-FR" dirty="0" err="1" smtClean="0"/>
              <a:t>campaign</a:t>
            </a:r>
            <a:r>
              <a:rPr lang="fr-FR" dirty="0" smtClean="0"/>
              <a:t> </a:t>
            </a:r>
            <a:r>
              <a:rPr lang="fr-FR" dirty="0" err="1" smtClean="0"/>
              <a:t>escalates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thousands</a:t>
            </a:r>
            <a:r>
              <a:rPr lang="fr-FR" dirty="0" smtClean="0"/>
              <a:t> </a:t>
            </a:r>
            <a:r>
              <a:rPr lang="fr-FR" dirty="0" err="1" smtClean="0"/>
              <a:t>refusing</a:t>
            </a:r>
            <a:r>
              <a:rPr lang="fr-FR" dirty="0" smtClean="0"/>
              <a:t> to </a:t>
            </a:r>
            <a:r>
              <a:rPr lang="fr-FR" dirty="0" err="1" smtClean="0"/>
              <a:t>pay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taxes and </a:t>
            </a:r>
            <a:r>
              <a:rPr lang="fr-FR" dirty="0" err="1" smtClean="0"/>
              <a:t>rents</a:t>
            </a:r>
            <a:r>
              <a:rPr lang="fr-FR" dirty="0" smtClean="0"/>
              <a:t>. The British </a:t>
            </a:r>
            <a:r>
              <a:rPr lang="fr-FR" dirty="0" err="1" smtClean="0"/>
              <a:t>give</a:t>
            </a:r>
            <a:r>
              <a:rPr lang="fr-FR" dirty="0" smtClean="0"/>
              <a:t> in and Gandhi </a:t>
            </a:r>
            <a:r>
              <a:rPr lang="fr-FR" dirty="0" err="1" smtClean="0"/>
              <a:t>travels</a:t>
            </a:r>
            <a:r>
              <a:rPr lang="fr-FR" dirty="0" smtClean="0"/>
              <a:t> to London to </a:t>
            </a:r>
            <a:r>
              <a:rPr lang="fr-FR" dirty="0" err="1" smtClean="0"/>
              <a:t>join</a:t>
            </a:r>
            <a:r>
              <a:rPr lang="fr-FR" dirty="0" smtClean="0"/>
              <a:t> the </a:t>
            </a:r>
            <a:r>
              <a:rPr lang="fr-FR" dirty="0" err="1" smtClean="0"/>
              <a:t>conference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01528" y="5970571"/>
            <a:ext cx="8606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i="1" dirty="0" smtClean="0">
                <a:solidFill>
                  <a:srgbClr val="008000"/>
                </a:solidFill>
              </a:rPr>
              <a:t>It </a:t>
            </a:r>
            <a:r>
              <a:rPr lang="fr-FR" i="1" dirty="0" err="1" smtClean="0">
                <a:solidFill>
                  <a:srgbClr val="008000"/>
                </a:solidFill>
              </a:rPr>
              <a:t>is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alarming</a:t>
            </a:r>
            <a:r>
              <a:rPr lang="fr-FR" i="1" dirty="0" smtClean="0">
                <a:solidFill>
                  <a:srgbClr val="008000"/>
                </a:solidFill>
              </a:rPr>
              <a:t> and </a:t>
            </a:r>
            <a:r>
              <a:rPr lang="fr-FR" i="1" dirty="0" err="1" smtClean="0">
                <a:solidFill>
                  <a:srgbClr val="008000"/>
                </a:solidFill>
              </a:rPr>
              <a:t>also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nauseating</a:t>
            </a:r>
            <a:r>
              <a:rPr lang="fr-FR" i="1" dirty="0" smtClean="0">
                <a:solidFill>
                  <a:srgbClr val="008000"/>
                </a:solidFill>
              </a:rPr>
              <a:t> to </a:t>
            </a:r>
            <a:r>
              <a:rPr lang="fr-FR" i="1" dirty="0" err="1" smtClean="0">
                <a:solidFill>
                  <a:srgbClr val="008000"/>
                </a:solidFill>
              </a:rPr>
              <a:t>see</a:t>
            </a:r>
            <a:r>
              <a:rPr lang="fr-FR" i="1" dirty="0" smtClean="0">
                <a:solidFill>
                  <a:srgbClr val="008000"/>
                </a:solidFill>
              </a:rPr>
              <a:t> Mr Gandhi, a </a:t>
            </a:r>
            <a:r>
              <a:rPr lang="fr-FR" i="1" dirty="0" err="1" smtClean="0">
                <a:solidFill>
                  <a:srgbClr val="008000"/>
                </a:solidFill>
              </a:rPr>
              <a:t>seditious</a:t>
            </a:r>
            <a:r>
              <a:rPr lang="fr-FR" i="1" dirty="0" smtClean="0">
                <a:solidFill>
                  <a:srgbClr val="008000"/>
                </a:solidFill>
              </a:rPr>
              <a:t> Middle Temple </a:t>
            </a:r>
            <a:r>
              <a:rPr lang="fr-FR" i="1" dirty="0" err="1" smtClean="0">
                <a:solidFill>
                  <a:srgbClr val="008000"/>
                </a:solidFill>
              </a:rPr>
              <a:t>lawyer</a:t>
            </a:r>
            <a:r>
              <a:rPr lang="fr-FR" i="1" dirty="0" smtClean="0">
                <a:solidFill>
                  <a:srgbClr val="008000"/>
                </a:solidFill>
              </a:rPr>
              <a:t>, </a:t>
            </a:r>
            <a:r>
              <a:rPr lang="fr-FR" i="1" dirty="0" err="1" smtClean="0">
                <a:solidFill>
                  <a:srgbClr val="008000"/>
                </a:solidFill>
              </a:rPr>
              <a:t>now</a:t>
            </a:r>
            <a:r>
              <a:rPr lang="fr-FR" i="1" dirty="0" smtClean="0">
                <a:solidFill>
                  <a:srgbClr val="008000"/>
                </a:solidFill>
              </a:rPr>
              <a:t> </a:t>
            </a:r>
            <a:r>
              <a:rPr lang="fr-FR" i="1" dirty="0" err="1" smtClean="0">
                <a:solidFill>
                  <a:srgbClr val="008000"/>
                </a:solidFill>
              </a:rPr>
              <a:t>posing</a:t>
            </a:r>
            <a:r>
              <a:rPr lang="fr-FR" i="1" dirty="0" smtClean="0">
                <a:solidFill>
                  <a:srgbClr val="008000"/>
                </a:solidFill>
              </a:rPr>
              <a:t> as a fakir.</a:t>
            </a:r>
          </a:p>
          <a:p>
            <a:r>
              <a:rPr lang="fr-FR" dirty="0" smtClean="0"/>
              <a:t>Winston Churchill, 1930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660066"/>
                </a:solidFill>
              </a:rPr>
              <a:t>The Salt March</a:t>
            </a:r>
            <a:endParaRPr lang="fr-FR" b="1" dirty="0">
              <a:solidFill>
                <a:srgbClr val="660066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71" y="2072320"/>
            <a:ext cx="8417529" cy="4370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rgbClr val="660066"/>
                </a:solidFill>
              </a:rPr>
              <a:t>Gandhi’s</a:t>
            </a:r>
            <a:r>
              <a:rPr lang="fr-FR" sz="3200" b="1" dirty="0" smtClean="0">
                <a:solidFill>
                  <a:srgbClr val="660066"/>
                </a:solidFill>
              </a:rPr>
              <a:t> speech to the </a:t>
            </a:r>
            <a:r>
              <a:rPr lang="fr-FR" sz="3200" b="1" dirty="0" err="1" smtClean="0">
                <a:solidFill>
                  <a:srgbClr val="660066"/>
                </a:solidFill>
              </a:rPr>
              <a:t>marchers</a:t>
            </a:r>
            <a:r>
              <a:rPr lang="fr-FR" sz="3200" b="1" dirty="0" smtClean="0">
                <a:solidFill>
                  <a:srgbClr val="660066"/>
                </a:solidFill>
              </a:rPr>
              <a:t> (1930)</a:t>
            </a:r>
            <a:endParaRPr lang="fr-FR" sz="3200" b="1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4037" y="1208226"/>
            <a:ext cx="8828690" cy="524740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fr-FR" dirty="0" smtClean="0"/>
              <a:t>[On the 11th of March 1930, the </a:t>
            </a:r>
            <a:r>
              <a:rPr lang="fr-FR" dirty="0" err="1" smtClean="0"/>
              <a:t>crowd</a:t>
            </a:r>
            <a:r>
              <a:rPr lang="fr-FR" dirty="0" smtClean="0"/>
              <a:t> </a:t>
            </a:r>
            <a:r>
              <a:rPr lang="fr-FR" dirty="0" err="1" smtClean="0"/>
              <a:t>swelled</a:t>
            </a:r>
            <a:r>
              <a:rPr lang="fr-FR" dirty="0" smtClean="0"/>
              <a:t> to 10,000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evening</a:t>
            </a:r>
            <a:r>
              <a:rPr lang="fr-FR" dirty="0" smtClean="0"/>
              <a:t> </a:t>
            </a:r>
            <a:r>
              <a:rPr lang="fr-FR" dirty="0" err="1" smtClean="0"/>
              <a:t>prayer</a:t>
            </a:r>
            <a:r>
              <a:rPr lang="fr-FR" dirty="0" smtClean="0"/>
              <a:t> </a:t>
            </a:r>
            <a:r>
              <a:rPr lang="fr-FR" dirty="0" err="1" smtClean="0"/>
              <a:t>held</a:t>
            </a:r>
            <a:r>
              <a:rPr lang="fr-FR" dirty="0" smtClean="0"/>
              <a:t> on the </a:t>
            </a:r>
            <a:r>
              <a:rPr lang="fr-FR" dirty="0" err="1" smtClean="0"/>
              <a:t>Sabarmati</a:t>
            </a:r>
            <a:r>
              <a:rPr lang="fr-FR" dirty="0" smtClean="0"/>
              <a:t> </a:t>
            </a:r>
            <a:r>
              <a:rPr lang="fr-FR" dirty="0" err="1" smtClean="0"/>
              <a:t>sands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 Ahmedabad. </a:t>
            </a:r>
            <a:r>
              <a:rPr lang="fr-FR" dirty="0" err="1" smtClean="0"/>
              <a:t>At</a:t>
            </a:r>
            <a:r>
              <a:rPr lang="fr-FR" dirty="0" smtClean="0"/>
              <a:t> the end, </a:t>
            </a:r>
            <a:r>
              <a:rPr lang="fr-FR" dirty="0" err="1" smtClean="0"/>
              <a:t>Gandhiji</a:t>
            </a:r>
            <a:r>
              <a:rPr lang="fr-FR" dirty="0" smtClean="0"/>
              <a:t> </a:t>
            </a:r>
            <a:r>
              <a:rPr lang="fr-FR" dirty="0" err="1" smtClean="0"/>
              <a:t>delivered</a:t>
            </a:r>
            <a:r>
              <a:rPr lang="fr-FR" dirty="0" smtClean="0"/>
              <a:t> a </a:t>
            </a:r>
            <a:r>
              <a:rPr lang="fr-FR" dirty="0" err="1" smtClean="0"/>
              <a:t>memorable</a:t>
            </a:r>
            <a:r>
              <a:rPr lang="fr-FR" dirty="0" smtClean="0"/>
              <a:t> speech on the </a:t>
            </a:r>
            <a:r>
              <a:rPr lang="fr-FR" dirty="0" err="1" smtClean="0"/>
              <a:t>eve</a:t>
            </a:r>
            <a:r>
              <a:rPr lang="fr-FR" dirty="0" smtClean="0"/>
              <a:t> of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historic</a:t>
            </a:r>
            <a:r>
              <a:rPr lang="fr-FR" dirty="0" smtClean="0"/>
              <a:t> </a:t>
            </a:r>
            <a:r>
              <a:rPr lang="fr-FR" dirty="0" err="1" smtClean="0"/>
              <a:t>march</a:t>
            </a:r>
            <a:r>
              <a:rPr lang="fr-FR" dirty="0" smtClean="0"/>
              <a:t>:]</a:t>
            </a:r>
            <a:br>
              <a:rPr lang="fr-FR" dirty="0" smtClean="0"/>
            </a:br>
            <a:r>
              <a:rPr lang="fr-FR" dirty="0" smtClean="0"/>
              <a:t>In all </a:t>
            </a:r>
            <a:r>
              <a:rPr lang="fr-FR" dirty="0" err="1" smtClean="0"/>
              <a:t>probability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my</a:t>
            </a:r>
            <a:r>
              <a:rPr lang="fr-FR" dirty="0" smtClean="0"/>
              <a:t> last speech to </a:t>
            </a:r>
            <a:r>
              <a:rPr lang="fr-FR" dirty="0" err="1" smtClean="0"/>
              <a:t>you</a:t>
            </a:r>
            <a:r>
              <a:rPr lang="fr-FR" dirty="0" smtClean="0"/>
              <a:t>. </a:t>
            </a:r>
            <a:r>
              <a:rPr lang="fr-FR" dirty="0" err="1" smtClean="0"/>
              <a:t>Even</a:t>
            </a:r>
            <a:r>
              <a:rPr lang="fr-FR" dirty="0" smtClean="0"/>
              <a:t> if the Government </a:t>
            </a:r>
            <a:r>
              <a:rPr lang="fr-FR" dirty="0" err="1" smtClean="0"/>
              <a:t>allow</a:t>
            </a:r>
            <a:r>
              <a:rPr lang="fr-FR" dirty="0" smtClean="0"/>
              <a:t> me to </a:t>
            </a:r>
            <a:r>
              <a:rPr lang="fr-FR" dirty="0" err="1" smtClean="0"/>
              <a:t>march</a:t>
            </a:r>
            <a:r>
              <a:rPr lang="fr-FR" dirty="0" smtClean="0"/>
              <a:t> </a:t>
            </a:r>
            <a:r>
              <a:rPr lang="fr-FR" dirty="0" err="1" smtClean="0"/>
              <a:t>tomorrow</a:t>
            </a:r>
            <a:r>
              <a:rPr lang="fr-FR" dirty="0" smtClean="0"/>
              <a:t> </a:t>
            </a:r>
            <a:r>
              <a:rPr lang="fr-FR" dirty="0" err="1" smtClean="0"/>
              <a:t>morning</a:t>
            </a:r>
            <a:r>
              <a:rPr lang="fr-FR" dirty="0" smtClean="0"/>
              <a:t>,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my</a:t>
            </a:r>
            <a:r>
              <a:rPr lang="fr-FR" dirty="0" smtClean="0"/>
              <a:t> last speech on the </a:t>
            </a:r>
            <a:r>
              <a:rPr lang="fr-FR" dirty="0" err="1" smtClean="0"/>
              <a:t>sacred</a:t>
            </a:r>
            <a:r>
              <a:rPr lang="fr-FR" dirty="0" smtClean="0"/>
              <a:t> </a:t>
            </a:r>
            <a:r>
              <a:rPr lang="fr-FR" dirty="0" err="1" smtClean="0"/>
              <a:t>banks</a:t>
            </a:r>
            <a:r>
              <a:rPr lang="fr-FR" dirty="0" smtClean="0"/>
              <a:t> of the </a:t>
            </a:r>
            <a:r>
              <a:rPr lang="fr-FR" dirty="0" err="1" smtClean="0"/>
              <a:t>Sabarmati</a:t>
            </a:r>
            <a:r>
              <a:rPr lang="fr-FR" dirty="0" smtClean="0"/>
              <a:t>. </a:t>
            </a:r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the last </a:t>
            </a:r>
            <a:r>
              <a:rPr lang="fr-FR" dirty="0" err="1" smtClean="0"/>
              <a:t>words</a:t>
            </a:r>
            <a:r>
              <a:rPr lang="fr-FR" dirty="0" smtClean="0"/>
              <a:t> of </a:t>
            </a:r>
            <a:r>
              <a:rPr lang="fr-FR" dirty="0" err="1" smtClean="0"/>
              <a:t>my</a:t>
            </a:r>
            <a:r>
              <a:rPr lang="fr-FR" dirty="0" smtClean="0"/>
              <a:t> life </a:t>
            </a:r>
            <a:r>
              <a:rPr lang="fr-FR" dirty="0" err="1" smtClean="0"/>
              <a:t>here</a:t>
            </a:r>
            <a:r>
              <a:rPr lang="fr-FR" dirty="0" smtClean="0"/>
              <a:t>.</a:t>
            </a:r>
            <a:br>
              <a:rPr lang="fr-FR" dirty="0" smtClean="0"/>
            </a:br>
            <a:r>
              <a:rPr lang="fr-FR" dirty="0" smtClean="0"/>
              <a:t>I have </a:t>
            </a:r>
            <a:r>
              <a:rPr lang="fr-FR" dirty="0" err="1" smtClean="0"/>
              <a:t>already</a:t>
            </a:r>
            <a:r>
              <a:rPr lang="fr-FR" dirty="0" smtClean="0"/>
              <a:t> </a:t>
            </a:r>
            <a:r>
              <a:rPr lang="fr-FR" dirty="0" err="1" smtClean="0"/>
              <a:t>told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yesterday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I </a:t>
            </a:r>
            <a:r>
              <a:rPr lang="fr-FR" dirty="0" err="1" smtClean="0"/>
              <a:t>had</a:t>
            </a:r>
            <a:r>
              <a:rPr lang="fr-FR" dirty="0" smtClean="0"/>
              <a:t> to </a:t>
            </a:r>
            <a:r>
              <a:rPr lang="fr-FR" dirty="0" err="1" smtClean="0"/>
              <a:t>say</a:t>
            </a:r>
            <a:r>
              <a:rPr lang="fr-FR" dirty="0" smtClean="0"/>
              <a:t>. </a:t>
            </a:r>
            <a:r>
              <a:rPr lang="fr-FR" dirty="0" err="1" smtClean="0"/>
              <a:t>Today</a:t>
            </a:r>
            <a:r>
              <a:rPr lang="fr-FR" dirty="0" smtClean="0"/>
              <a:t> I </a:t>
            </a:r>
            <a:r>
              <a:rPr lang="fr-FR" dirty="0" err="1" smtClean="0"/>
              <a:t>shall</a:t>
            </a:r>
            <a:r>
              <a:rPr lang="fr-FR" dirty="0" smtClean="0"/>
              <a:t> confine </a:t>
            </a:r>
            <a:r>
              <a:rPr lang="fr-FR" dirty="0" err="1" smtClean="0"/>
              <a:t>myself</a:t>
            </a:r>
            <a:r>
              <a:rPr lang="fr-FR" dirty="0" smtClean="0"/>
              <a:t> to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do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 smtClean="0"/>
              <a:t>companions</a:t>
            </a:r>
            <a:r>
              <a:rPr lang="fr-FR" dirty="0" smtClean="0"/>
              <a:t> and I are </a:t>
            </a:r>
            <a:r>
              <a:rPr lang="fr-FR" dirty="0" err="1" smtClean="0"/>
              <a:t>arrested</a:t>
            </a:r>
            <a:r>
              <a:rPr lang="fr-FR" dirty="0" smtClean="0"/>
              <a:t>. The programme of the </a:t>
            </a:r>
            <a:r>
              <a:rPr lang="fr-FR" dirty="0" err="1" smtClean="0"/>
              <a:t>march</a:t>
            </a:r>
            <a:r>
              <a:rPr lang="fr-FR" dirty="0" smtClean="0"/>
              <a:t> to </a:t>
            </a:r>
            <a:r>
              <a:rPr lang="fr-FR" dirty="0" err="1" smtClean="0"/>
              <a:t>Jalalpur</a:t>
            </a:r>
            <a:r>
              <a:rPr lang="fr-FR" dirty="0" smtClean="0"/>
              <a:t> must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fulfilled</a:t>
            </a:r>
            <a:r>
              <a:rPr lang="fr-FR" dirty="0" smtClean="0"/>
              <a:t> as </a:t>
            </a:r>
            <a:r>
              <a:rPr lang="fr-FR" dirty="0" err="1" smtClean="0"/>
              <a:t>originally</a:t>
            </a:r>
            <a:r>
              <a:rPr lang="fr-FR" dirty="0" smtClean="0"/>
              <a:t> </a:t>
            </a:r>
            <a:r>
              <a:rPr lang="fr-FR" dirty="0" err="1" smtClean="0"/>
              <a:t>settled</a:t>
            </a:r>
            <a:r>
              <a:rPr lang="fr-FR" dirty="0" smtClean="0"/>
              <a:t>. The </a:t>
            </a:r>
            <a:r>
              <a:rPr lang="fr-FR" dirty="0" err="1" smtClean="0"/>
              <a:t>enlistment</a:t>
            </a:r>
            <a:r>
              <a:rPr lang="fr-FR" dirty="0" smtClean="0"/>
              <a:t> of the </a:t>
            </a:r>
            <a:r>
              <a:rPr lang="fr-FR" dirty="0" err="1" smtClean="0"/>
              <a:t>volunteers</a:t>
            </a:r>
            <a:r>
              <a:rPr lang="fr-FR" dirty="0" smtClean="0"/>
              <a:t> for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purpose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confined</a:t>
            </a:r>
            <a:r>
              <a:rPr lang="fr-FR" dirty="0" smtClean="0"/>
              <a:t> to Gujarat </a:t>
            </a:r>
            <a:r>
              <a:rPr lang="fr-FR" dirty="0" err="1" smtClean="0"/>
              <a:t>only</a:t>
            </a:r>
            <a:r>
              <a:rPr lang="fr-FR" dirty="0" smtClean="0"/>
              <a:t>.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I have been and </a:t>
            </a:r>
            <a:r>
              <a:rPr lang="fr-FR" dirty="0" err="1" smtClean="0"/>
              <a:t>heard</a:t>
            </a:r>
            <a:r>
              <a:rPr lang="fr-FR" dirty="0" smtClean="0"/>
              <a:t> </a:t>
            </a:r>
            <a:r>
              <a:rPr lang="fr-FR" dirty="0" err="1" smtClean="0"/>
              <a:t>during</a:t>
            </a:r>
            <a:r>
              <a:rPr lang="fr-FR" dirty="0" smtClean="0"/>
              <a:t> the last </a:t>
            </a:r>
            <a:r>
              <a:rPr lang="fr-FR" dirty="0" err="1" smtClean="0"/>
              <a:t>fortnight</a:t>
            </a:r>
            <a:r>
              <a:rPr lang="fr-FR" dirty="0" smtClean="0"/>
              <a:t>, 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inclined</a:t>
            </a:r>
            <a:r>
              <a:rPr lang="fr-FR" dirty="0" smtClean="0"/>
              <a:t> to </a:t>
            </a:r>
            <a:r>
              <a:rPr lang="fr-FR" dirty="0" err="1" smtClean="0"/>
              <a:t>believe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the </a:t>
            </a:r>
            <a:r>
              <a:rPr lang="fr-FR" dirty="0" err="1" smtClean="0"/>
              <a:t>stream</a:t>
            </a:r>
            <a:r>
              <a:rPr lang="fr-FR" dirty="0" smtClean="0"/>
              <a:t> of civil </a:t>
            </a:r>
            <a:r>
              <a:rPr lang="fr-FR" dirty="0" err="1" smtClean="0"/>
              <a:t>resisters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flow </a:t>
            </a:r>
            <a:r>
              <a:rPr lang="fr-FR" dirty="0" err="1" smtClean="0"/>
              <a:t>unbroken</a:t>
            </a:r>
            <a:r>
              <a:rPr lang="fr-FR" dirty="0" smtClean="0"/>
              <a:t>.</a:t>
            </a:r>
            <a:br>
              <a:rPr lang="fr-FR" dirty="0" smtClean="0"/>
            </a:br>
            <a:r>
              <a:rPr lang="fr-FR" dirty="0" smtClean="0"/>
              <a:t>But let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not a semblance of </a:t>
            </a:r>
            <a:r>
              <a:rPr lang="fr-FR" dirty="0" err="1" smtClean="0"/>
              <a:t>breach</a:t>
            </a:r>
            <a:r>
              <a:rPr lang="fr-FR" dirty="0" smtClean="0"/>
              <a:t> of </a:t>
            </a:r>
            <a:r>
              <a:rPr lang="fr-FR" dirty="0" err="1" smtClean="0"/>
              <a:t>peace</a:t>
            </a:r>
            <a:r>
              <a:rPr lang="fr-FR" dirty="0" smtClean="0"/>
              <a:t> </a:t>
            </a:r>
            <a:r>
              <a:rPr lang="fr-FR" dirty="0" err="1" smtClean="0"/>
              <a:t>even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all of us have been </a:t>
            </a:r>
            <a:r>
              <a:rPr lang="fr-FR" dirty="0" err="1" smtClean="0"/>
              <a:t>arrested</a:t>
            </a:r>
            <a:r>
              <a:rPr lang="fr-FR" dirty="0" smtClean="0"/>
              <a:t>. </a:t>
            </a:r>
            <a:r>
              <a:rPr lang="fr-FR" dirty="0" err="1" smtClean="0"/>
              <a:t>We</a:t>
            </a:r>
            <a:r>
              <a:rPr lang="fr-FR" dirty="0" smtClean="0"/>
              <a:t> have </a:t>
            </a:r>
            <a:r>
              <a:rPr lang="fr-FR" dirty="0" err="1" smtClean="0"/>
              <a:t>resolved</a:t>
            </a:r>
            <a:r>
              <a:rPr lang="fr-FR" dirty="0" smtClean="0"/>
              <a:t> to </a:t>
            </a:r>
            <a:r>
              <a:rPr lang="fr-FR" dirty="0" err="1" smtClean="0"/>
              <a:t>utilize</a:t>
            </a:r>
            <a:r>
              <a:rPr lang="fr-FR" dirty="0" smtClean="0"/>
              <a:t> all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resources</a:t>
            </a:r>
            <a:r>
              <a:rPr lang="fr-FR" dirty="0" smtClean="0"/>
              <a:t> in the </a:t>
            </a:r>
            <a:r>
              <a:rPr lang="fr-FR" dirty="0" err="1" smtClean="0"/>
              <a:t>pursuit</a:t>
            </a:r>
            <a:r>
              <a:rPr lang="fr-FR" dirty="0" smtClean="0"/>
              <a:t> of an </a:t>
            </a:r>
            <a:r>
              <a:rPr lang="fr-FR" dirty="0" err="1" smtClean="0"/>
              <a:t>exclusively</a:t>
            </a:r>
            <a:r>
              <a:rPr lang="fr-FR" dirty="0" smtClean="0"/>
              <a:t> </a:t>
            </a:r>
            <a:r>
              <a:rPr lang="fr-FR" dirty="0" err="1" smtClean="0"/>
              <a:t>nonviolent</a:t>
            </a:r>
            <a:r>
              <a:rPr lang="fr-FR" dirty="0" smtClean="0"/>
              <a:t> struggle. Let no one commit a </a:t>
            </a:r>
            <a:r>
              <a:rPr lang="fr-FR" dirty="0" err="1" smtClean="0"/>
              <a:t>wrong</a:t>
            </a:r>
            <a:r>
              <a:rPr lang="fr-FR" dirty="0" smtClean="0"/>
              <a:t> in </a:t>
            </a:r>
            <a:r>
              <a:rPr lang="fr-FR" dirty="0" err="1" smtClean="0"/>
              <a:t>anger</a:t>
            </a:r>
            <a:r>
              <a:rPr lang="fr-FR" dirty="0" smtClean="0"/>
              <a:t>. This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 smtClean="0"/>
              <a:t>hope</a:t>
            </a:r>
            <a:r>
              <a:rPr lang="fr-FR" dirty="0" smtClean="0"/>
              <a:t> and </a:t>
            </a:r>
            <a:r>
              <a:rPr lang="fr-FR" dirty="0" err="1" smtClean="0"/>
              <a:t>prayer</a:t>
            </a:r>
            <a:r>
              <a:rPr lang="fr-FR" dirty="0" smtClean="0"/>
              <a:t>. I </a:t>
            </a:r>
            <a:r>
              <a:rPr lang="fr-FR" dirty="0" err="1" smtClean="0"/>
              <a:t>wish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words</a:t>
            </a:r>
            <a:r>
              <a:rPr lang="fr-FR" dirty="0" smtClean="0"/>
              <a:t> of mine </a:t>
            </a:r>
            <a:r>
              <a:rPr lang="fr-FR" dirty="0" err="1" smtClean="0"/>
              <a:t>reached</a:t>
            </a:r>
            <a:r>
              <a:rPr lang="fr-FR" dirty="0" smtClean="0"/>
              <a:t> </a:t>
            </a:r>
            <a:r>
              <a:rPr lang="fr-FR" dirty="0" err="1" smtClean="0"/>
              <a:t>every</a:t>
            </a:r>
            <a:r>
              <a:rPr lang="fr-FR" dirty="0" smtClean="0"/>
              <a:t> </a:t>
            </a:r>
            <a:r>
              <a:rPr lang="fr-FR" dirty="0" err="1" smtClean="0"/>
              <a:t>nook</a:t>
            </a:r>
            <a:r>
              <a:rPr lang="fr-FR" dirty="0" smtClean="0"/>
              <a:t> and corner of the land. 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 smtClean="0"/>
              <a:t>task</a:t>
            </a:r>
            <a:r>
              <a:rPr lang="fr-FR" dirty="0" smtClean="0"/>
              <a:t> </a:t>
            </a:r>
            <a:r>
              <a:rPr lang="fr-FR" dirty="0" err="1" smtClean="0"/>
              <a:t>shall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if I </a:t>
            </a:r>
            <a:r>
              <a:rPr lang="fr-FR" dirty="0" err="1" smtClean="0"/>
              <a:t>perish</a:t>
            </a:r>
            <a:r>
              <a:rPr lang="fr-FR" dirty="0" smtClean="0"/>
              <a:t> and </a:t>
            </a:r>
            <a:r>
              <a:rPr lang="fr-FR" dirty="0" err="1" smtClean="0"/>
              <a:t>so</a:t>
            </a:r>
            <a:r>
              <a:rPr lang="fr-FR" dirty="0" smtClean="0"/>
              <a:t> do 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 smtClean="0"/>
              <a:t>comrades</a:t>
            </a:r>
            <a:r>
              <a:rPr lang="fr-FR" dirty="0" smtClean="0"/>
              <a:t>. It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for the </a:t>
            </a:r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Committee</a:t>
            </a:r>
            <a:r>
              <a:rPr lang="fr-FR" dirty="0" smtClean="0"/>
              <a:t> of the </a:t>
            </a:r>
            <a:r>
              <a:rPr lang="fr-FR" dirty="0" err="1" smtClean="0"/>
              <a:t>Congress</a:t>
            </a:r>
            <a:r>
              <a:rPr lang="fr-FR" dirty="0" smtClean="0"/>
              <a:t> to show </a:t>
            </a:r>
            <a:r>
              <a:rPr lang="fr-FR" dirty="0" err="1" smtClean="0"/>
              <a:t>you</a:t>
            </a:r>
            <a:r>
              <a:rPr lang="fr-FR" dirty="0" smtClean="0"/>
              <a:t> the </a:t>
            </a:r>
            <a:r>
              <a:rPr lang="fr-FR" dirty="0" err="1" smtClean="0"/>
              <a:t>way</a:t>
            </a:r>
            <a:r>
              <a:rPr lang="fr-FR" dirty="0" smtClean="0"/>
              <a:t> and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up to </a:t>
            </a:r>
            <a:r>
              <a:rPr lang="fr-FR" dirty="0" err="1" smtClean="0"/>
              <a:t>you</a:t>
            </a:r>
            <a:r>
              <a:rPr lang="fr-FR" dirty="0" smtClean="0"/>
              <a:t> to </a:t>
            </a:r>
            <a:r>
              <a:rPr lang="fr-FR" dirty="0" err="1" smtClean="0"/>
              <a:t>follow</a:t>
            </a:r>
            <a:r>
              <a:rPr lang="fr-FR" dirty="0" smtClean="0"/>
              <a:t>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lead</a:t>
            </a:r>
            <a:r>
              <a:rPr lang="fr-FR" dirty="0" smtClean="0"/>
              <a:t>. So long as I have </a:t>
            </a:r>
            <a:r>
              <a:rPr lang="fr-FR" dirty="0" err="1" smtClean="0"/>
              <a:t>reached</a:t>
            </a:r>
            <a:r>
              <a:rPr lang="fr-FR" dirty="0" smtClean="0"/>
              <a:t> </a:t>
            </a:r>
            <a:r>
              <a:rPr lang="fr-FR" dirty="0" err="1" smtClean="0"/>
              <a:t>Jalalpur</a:t>
            </a:r>
            <a:r>
              <a:rPr lang="fr-FR" dirty="0" smtClean="0"/>
              <a:t>, let </a:t>
            </a:r>
            <a:r>
              <a:rPr lang="fr-FR" dirty="0" err="1" smtClean="0"/>
              <a:t>nothing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in contravention to the </a:t>
            </a:r>
            <a:r>
              <a:rPr lang="fr-FR" dirty="0" err="1" smtClean="0"/>
              <a:t>authority</a:t>
            </a:r>
            <a:r>
              <a:rPr lang="fr-FR" dirty="0" smtClean="0"/>
              <a:t> </a:t>
            </a:r>
            <a:r>
              <a:rPr lang="fr-FR" dirty="0" err="1" smtClean="0"/>
              <a:t>vested</a:t>
            </a:r>
            <a:r>
              <a:rPr lang="fr-FR" dirty="0" smtClean="0"/>
              <a:t> in me by the </a:t>
            </a:r>
            <a:r>
              <a:rPr lang="fr-FR" dirty="0" err="1" smtClean="0"/>
              <a:t>Congress</a:t>
            </a:r>
            <a:r>
              <a:rPr lang="fr-FR" dirty="0" smtClean="0"/>
              <a:t>. But once 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,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responsibility</a:t>
            </a:r>
            <a:r>
              <a:rPr lang="fr-FR" dirty="0" smtClean="0"/>
              <a:t> shifts to the </a:t>
            </a:r>
            <a:r>
              <a:rPr lang="fr-FR" dirty="0" err="1" smtClean="0"/>
              <a:t>Congress</a:t>
            </a:r>
            <a:r>
              <a:rPr lang="fr-FR" dirty="0" smtClean="0"/>
              <a:t>. No one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believes</a:t>
            </a:r>
            <a:r>
              <a:rPr lang="fr-FR" dirty="0" smtClean="0"/>
              <a:t> in non-violence, as a </a:t>
            </a:r>
            <a:r>
              <a:rPr lang="fr-FR" dirty="0" err="1" smtClean="0"/>
              <a:t>creed</a:t>
            </a:r>
            <a:r>
              <a:rPr lang="fr-FR" dirty="0" smtClean="0"/>
              <a:t>, </a:t>
            </a:r>
            <a:r>
              <a:rPr lang="fr-FR" dirty="0" err="1" smtClean="0"/>
              <a:t>need</a:t>
            </a:r>
            <a:r>
              <a:rPr lang="fr-FR" dirty="0" smtClean="0"/>
              <a:t>, </a:t>
            </a:r>
            <a:r>
              <a:rPr lang="fr-FR" dirty="0" err="1" smtClean="0"/>
              <a:t>therefore</a:t>
            </a:r>
            <a:r>
              <a:rPr lang="fr-FR" dirty="0" smtClean="0"/>
              <a:t>,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still</a:t>
            </a:r>
            <a:r>
              <a:rPr lang="fr-FR" dirty="0" smtClean="0"/>
              <a:t>. </a:t>
            </a:r>
            <a:r>
              <a:rPr lang="fr-FR" dirty="0" err="1" smtClean="0"/>
              <a:t>My</a:t>
            </a:r>
            <a:r>
              <a:rPr lang="fr-FR" dirty="0" smtClean="0"/>
              <a:t> compact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Congress</a:t>
            </a:r>
            <a:r>
              <a:rPr lang="fr-FR" dirty="0" smtClean="0"/>
              <a:t> </a:t>
            </a:r>
            <a:r>
              <a:rPr lang="fr-FR" dirty="0" err="1" smtClean="0"/>
              <a:t>ends</a:t>
            </a:r>
            <a:r>
              <a:rPr lang="fr-FR" dirty="0" smtClean="0"/>
              <a:t> as </a:t>
            </a:r>
            <a:r>
              <a:rPr lang="fr-FR" dirty="0" err="1" smtClean="0"/>
              <a:t>soon</a:t>
            </a:r>
            <a:r>
              <a:rPr lang="fr-FR" dirty="0" smtClean="0"/>
              <a:t> as 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. In </a:t>
            </a:r>
            <a:r>
              <a:rPr lang="fr-FR" dirty="0" err="1" smtClean="0"/>
              <a:t>that</a:t>
            </a:r>
            <a:r>
              <a:rPr lang="fr-FR" dirty="0" smtClean="0"/>
              <a:t> case </a:t>
            </a:r>
            <a:r>
              <a:rPr lang="fr-FR" dirty="0" err="1" smtClean="0"/>
              <a:t>volunteers</a:t>
            </a:r>
            <a:r>
              <a:rPr lang="fr-FR" dirty="0" smtClean="0"/>
              <a:t>. </a:t>
            </a:r>
            <a:r>
              <a:rPr lang="fr-FR" dirty="0" err="1" smtClean="0"/>
              <a:t>Wherever</a:t>
            </a:r>
            <a:r>
              <a:rPr lang="fr-FR" dirty="0" smtClean="0"/>
              <a:t> possible, civil </a:t>
            </a:r>
            <a:r>
              <a:rPr lang="fr-FR" dirty="0" err="1" smtClean="0"/>
              <a:t>disobedience</a:t>
            </a:r>
            <a:r>
              <a:rPr lang="fr-FR" dirty="0" smtClean="0"/>
              <a:t> of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started</a:t>
            </a:r>
            <a:r>
              <a:rPr lang="fr-FR" dirty="0" smtClean="0"/>
              <a:t>.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laws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violated</a:t>
            </a:r>
            <a:r>
              <a:rPr lang="fr-FR" dirty="0" smtClean="0"/>
              <a:t> in </a:t>
            </a:r>
            <a:r>
              <a:rPr lang="fr-FR" dirty="0" err="1" smtClean="0"/>
              <a:t>three</a:t>
            </a:r>
            <a:r>
              <a:rPr lang="fr-FR" dirty="0" smtClean="0"/>
              <a:t> </a:t>
            </a:r>
            <a:r>
              <a:rPr lang="fr-FR" dirty="0" err="1" smtClean="0"/>
              <a:t>ways</a:t>
            </a:r>
            <a:r>
              <a:rPr lang="fr-FR" dirty="0" smtClean="0"/>
              <a:t>. It </a:t>
            </a:r>
            <a:r>
              <a:rPr lang="fr-FR" dirty="0" err="1" smtClean="0"/>
              <a:t>is</a:t>
            </a:r>
            <a:r>
              <a:rPr lang="fr-FR" dirty="0" smtClean="0"/>
              <a:t> an </a:t>
            </a:r>
            <a:r>
              <a:rPr lang="fr-FR" dirty="0" err="1" smtClean="0"/>
              <a:t>offence</a:t>
            </a:r>
            <a:r>
              <a:rPr lang="fr-FR" dirty="0" smtClean="0"/>
              <a:t> to manufacture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wherever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facilities</a:t>
            </a:r>
            <a:r>
              <a:rPr lang="fr-FR" dirty="0" smtClean="0"/>
              <a:t> for </a:t>
            </a:r>
            <a:r>
              <a:rPr lang="fr-FR" dirty="0" err="1" smtClean="0"/>
              <a:t>doing</a:t>
            </a:r>
            <a:r>
              <a:rPr lang="fr-FR" dirty="0" smtClean="0"/>
              <a:t> </a:t>
            </a:r>
            <a:r>
              <a:rPr lang="fr-FR" dirty="0" err="1" smtClean="0"/>
              <a:t>so</a:t>
            </a:r>
            <a:r>
              <a:rPr lang="fr-FR" dirty="0" smtClean="0"/>
              <a:t>. The possession and sale of </a:t>
            </a:r>
            <a:r>
              <a:rPr lang="fr-FR" dirty="0" err="1" smtClean="0"/>
              <a:t>contraband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,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includes</a:t>
            </a:r>
            <a:r>
              <a:rPr lang="fr-FR" dirty="0" smtClean="0"/>
              <a:t> </a:t>
            </a:r>
            <a:r>
              <a:rPr lang="fr-FR" dirty="0" err="1" smtClean="0"/>
              <a:t>natural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 or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earth</a:t>
            </a:r>
            <a:r>
              <a:rPr lang="fr-FR" dirty="0" smtClean="0"/>
              <a:t>,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an </a:t>
            </a:r>
            <a:r>
              <a:rPr lang="fr-FR" dirty="0" err="1" smtClean="0"/>
              <a:t>offence</a:t>
            </a:r>
            <a:r>
              <a:rPr lang="fr-FR" dirty="0" smtClean="0"/>
              <a:t>. The </a:t>
            </a:r>
            <a:r>
              <a:rPr lang="fr-FR" dirty="0" err="1" smtClean="0"/>
              <a:t>purchasers</a:t>
            </a:r>
            <a:r>
              <a:rPr lang="fr-FR" dirty="0" smtClean="0"/>
              <a:t> of </a:t>
            </a:r>
            <a:r>
              <a:rPr lang="fr-FR" dirty="0" err="1" smtClean="0"/>
              <a:t>such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equally</a:t>
            </a:r>
            <a:r>
              <a:rPr lang="fr-FR" dirty="0" smtClean="0"/>
              <a:t> </a:t>
            </a:r>
            <a:r>
              <a:rPr lang="fr-FR" dirty="0" err="1" smtClean="0"/>
              <a:t>guilty</a:t>
            </a:r>
            <a:r>
              <a:rPr lang="fr-FR" dirty="0" smtClean="0"/>
              <a:t>. To carry </a:t>
            </a:r>
            <a:r>
              <a:rPr lang="fr-FR" dirty="0" err="1" smtClean="0"/>
              <a:t>away</a:t>
            </a:r>
            <a:r>
              <a:rPr lang="fr-FR" dirty="0" smtClean="0"/>
              <a:t> the </a:t>
            </a:r>
            <a:r>
              <a:rPr lang="fr-FR" dirty="0" err="1" smtClean="0"/>
              <a:t>natural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deposits</a:t>
            </a:r>
            <a:r>
              <a:rPr lang="fr-FR" dirty="0" smtClean="0"/>
              <a:t> on the </a:t>
            </a:r>
            <a:r>
              <a:rPr lang="fr-FR" dirty="0" err="1" smtClean="0"/>
              <a:t>seashore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likewise</a:t>
            </a:r>
            <a:r>
              <a:rPr lang="fr-FR" dirty="0" smtClean="0"/>
              <a:t> violation of </a:t>
            </a:r>
            <a:r>
              <a:rPr lang="fr-FR" dirty="0" err="1" smtClean="0"/>
              <a:t>law</a:t>
            </a:r>
            <a:r>
              <a:rPr lang="fr-FR" dirty="0" smtClean="0"/>
              <a:t>. So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hawking</a:t>
            </a:r>
            <a:r>
              <a:rPr lang="fr-FR" dirty="0" smtClean="0"/>
              <a:t> of </a:t>
            </a:r>
            <a:r>
              <a:rPr lang="fr-FR" dirty="0" err="1" smtClean="0"/>
              <a:t>such</a:t>
            </a:r>
            <a:r>
              <a:rPr lang="fr-FR" dirty="0" smtClean="0"/>
              <a:t> </a:t>
            </a:r>
            <a:r>
              <a:rPr lang="fr-FR" dirty="0" err="1" smtClean="0"/>
              <a:t>salt</a:t>
            </a:r>
            <a:r>
              <a:rPr lang="fr-FR" dirty="0" smtClean="0"/>
              <a:t>. In short,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  </a:t>
            </a:r>
            <a:r>
              <a:rPr lang="fr-FR" dirty="0" err="1" smtClean="0"/>
              <a:t>choose</a:t>
            </a:r>
            <a:r>
              <a:rPr lang="fr-FR" dirty="0" smtClean="0"/>
              <a:t> </a:t>
            </a:r>
            <a:r>
              <a:rPr lang="fr-FR" dirty="0" err="1" smtClean="0"/>
              <a:t>any</a:t>
            </a:r>
            <a:r>
              <a:rPr lang="fr-FR" dirty="0" smtClean="0"/>
              <a:t> one or all of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devices</a:t>
            </a:r>
            <a:r>
              <a:rPr lang="fr-FR" dirty="0" smtClean="0"/>
              <a:t> to break the </a:t>
            </a:r>
            <a:r>
              <a:rPr lang="fr-FR" dirty="0" err="1" smtClean="0"/>
              <a:t>salt</a:t>
            </a:r>
            <a:r>
              <a:rPr lang="fr-FR" dirty="0" smtClean="0"/>
              <a:t> </a:t>
            </a:r>
            <a:r>
              <a:rPr lang="fr-FR" dirty="0" err="1" smtClean="0"/>
              <a:t>monopoly</a:t>
            </a:r>
            <a:r>
              <a:rPr lang="fr-FR" dirty="0" smtClean="0"/>
              <a:t>.</a:t>
            </a:r>
            <a:br>
              <a:rPr lang="fr-FR" dirty="0" smtClean="0"/>
            </a:br>
            <a:r>
              <a:rPr lang="fr-FR" dirty="0" err="1" smtClean="0"/>
              <a:t>We</a:t>
            </a:r>
            <a:r>
              <a:rPr lang="fr-FR" dirty="0" smtClean="0"/>
              <a:t> are, </a:t>
            </a:r>
            <a:r>
              <a:rPr lang="fr-FR" dirty="0" err="1" smtClean="0"/>
              <a:t>however</a:t>
            </a:r>
            <a:r>
              <a:rPr lang="fr-FR" dirty="0" smtClean="0"/>
              <a:t>, not to </a:t>
            </a:r>
            <a:r>
              <a:rPr lang="fr-FR" dirty="0" err="1" smtClean="0"/>
              <a:t>be</a:t>
            </a:r>
            <a:r>
              <a:rPr lang="fr-FR" dirty="0" smtClean="0"/>
              <a:t> content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alone</a:t>
            </a:r>
            <a:r>
              <a:rPr lang="fr-FR" dirty="0" smtClean="0"/>
              <a:t>. There </a:t>
            </a:r>
            <a:r>
              <a:rPr lang="fr-FR" dirty="0" err="1" smtClean="0"/>
              <a:t>is</a:t>
            </a:r>
            <a:r>
              <a:rPr lang="fr-FR" dirty="0" smtClean="0"/>
              <a:t> no ban by the </a:t>
            </a:r>
            <a:r>
              <a:rPr lang="fr-FR" dirty="0" err="1" smtClean="0"/>
              <a:t>Congress</a:t>
            </a:r>
            <a:r>
              <a:rPr lang="fr-FR" dirty="0" smtClean="0"/>
              <a:t> and </a:t>
            </a:r>
            <a:r>
              <a:rPr lang="fr-FR" dirty="0" err="1" smtClean="0"/>
              <a:t>wherever</a:t>
            </a:r>
            <a:r>
              <a:rPr lang="fr-FR" dirty="0" smtClean="0"/>
              <a:t> the local </a:t>
            </a:r>
            <a:r>
              <a:rPr lang="fr-FR" dirty="0" err="1" smtClean="0"/>
              <a:t>workers</a:t>
            </a:r>
            <a:r>
              <a:rPr lang="fr-FR" dirty="0" smtClean="0"/>
              <a:t> have </a:t>
            </a:r>
            <a:r>
              <a:rPr lang="fr-FR" dirty="0" err="1" smtClean="0"/>
              <a:t>self-confidence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suitable</a:t>
            </a:r>
            <a:r>
              <a:rPr lang="fr-FR" dirty="0" smtClean="0"/>
              <a:t> </a:t>
            </a:r>
            <a:r>
              <a:rPr lang="fr-FR" dirty="0" err="1" smtClean="0"/>
              <a:t>measures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adopted</a:t>
            </a:r>
            <a:r>
              <a:rPr lang="fr-FR" dirty="0" smtClean="0"/>
              <a:t>. I stress </a:t>
            </a:r>
            <a:r>
              <a:rPr lang="fr-FR" dirty="0" err="1" smtClean="0"/>
              <a:t>only</a:t>
            </a:r>
            <a:r>
              <a:rPr lang="fr-FR" dirty="0" smtClean="0"/>
              <a:t> one condition, </a:t>
            </a:r>
            <a:r>
              <a:rPr lang="fr-FR" dirty="0" err="1" smtClean="0"/>
              <a:t>namely</a:t>
            </a:r>
            <a:r>
              <a:rPr lang="fr-FR" dirty="0" smtClean="0"/>
              <a:t>, let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pledge</a:t>
            </a:r>
            <a:r>
              <a:rPr lang="fr-FR" dirty="0" smtClean="0"/>
              <a:t> of </a:t>
            </a:r>
            <a:r>
              <a:rPr lang="fr-FR" dirty="0" err="1" smtClean="0"/>
              <a:t>truth</a:t>
            </a:r>
            <a:r>
              <a:rPr lang="fr-FR" dirty="0" smtClean="0"/>
              <a:t> and </a:t>
            </a:r>
            <a:r>
              <a:rPr lang="fr-FR" dirty="0" err="1" smtClean="0"/>
              <a:t>nonviolence</a:t>
            </a:r>
            <a:r>
              <a:rPr lang="fr-FR" dirty="0" smtClean="0"/>
              <a:t> as the </a:t>
            </a:r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dirty="0" err="1" smtClean="0"/>
              <a:t>means</a:t>
            </a:r>
            <a:r>
              <a:rPr lang="fr-FR" dirty="0" smtClean="0"/>
              <a:t> for the </a:t>
            </a:r>
            <a:r>
              <a:rPr lang="fr-FR" dirty="0" err="1" smtClean="0"/>
              <a:t>attainment</a:t>
            </a:r>
            <a:r>
              <a:rPr lang="fr-FR" dirty="0" smtClean="0"/>
              <a:t> of </a:t>
            </a:r>
            <a:r>
              <a:rPr lang="fr-FR" dirty="0" err="1" smtClean="0"/>
              <a:t>Swaraj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faithfully</a:t>
            </a:r>
            <a:r>
              <a:rPr lang="fr-FR" dirty="0" smtClean="0"/>
              <a:t> </a:t>
            </a:r>
            <a:r>
              <a:rPr lang="fr-FR" dirty="0" err="1" smtClean="0"/>
              <a:t>kept</a:t>
            </a:r>
            <a:r>
              <a:rPr lang="fr-FR" dirty="0" smtClean="0"/>
              <a:t>. For the </a:t>
            </a:r>
            <a:r>
              <a:rPr lang="fr-FR" dirty="0" err="1" smtClean="0"/>
              <a:t>rest</a:t>
            </a:r>
            <a:r>
              <a:rPr lang="fr-FR" dirty="0" smtClean="0"/>
              <a:t>, </a:t>
            </a:r>
            <a:r>
              <a:rPr lang="fr-FR" dirty="0" err="1" smtClean="0"/>
              <a:t>every</a:t>
            </a:r>
            <a:r>
              <a:rPr lang="fr-FR" dirty="0" smtClean="0"/>
              <a:t> one has a free hand. But, </a:t>
            </a:r>
            <a:r>
              <a:rPr lang="fr-FR" dirty="0" err="1" smtClean="0"/>
              <a:t>than</a:t>
            </a:r>
            <a:r>
              <a:rPr lang="fr-FR" dirty="0" smtClean="0"/>
              <a:t> </a:t>
            </a:r>
            <a:r>
              <a:rPr lang="fr-FR" dirty="0" err="1" smtClean="0"/>
              <a:t>does</a:t>
            </a:r>
            <a:r>
              <a:rPr lang="fr-FR" dirty="0" smtClean="0"/>
              <a:t> not </a:t>
            </a:r>
            <a:r>
              <a:rPr lang="fr-FR" dirty="0" err="1" smtClean="0"/>
              <a:t>give</a:t>
            </a:r>
            <a:r>
              <a:rPr lang="fr-FR" dirty="0" smtClean="0"/>
              <a:t> a </a:t>
            </a:r>
            <a:r>
              <a:rPr lang="fr-FR" dirty="0" err="1" smtClean="0"/>
              <a:t>license</a:t>
            </a:r>
            <a:r>
              <a:rPr lang="fr-FR" dirty="0" smtClean="0"/>
              <a:t> to all and </a:t>
            </a:r>
            <a:r>
              <a:rPr lang="fr-FR" dirty="0" err="1" smtClean="0"/>
              <a:t>sundry</a:t>
            </a:r>
            <a:r>
              <a:rPr lang="fr-FR" dirty="0" smtClean="0"/>
              <a:t> to carry on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</a:t>
            </a:r>
            <a:r>
              <a:rPr lang="fr-FR" dirty="0" err="1" smtClean="0"/>
              <a:t>responsibility</a:t>
            </a:r>
            <a:r>
              <a:rPr lang="fr-FR" dirty="0" smtClean="0"/>
              <a:t>. </a:t>
            </a:r>
            <a:r>
              <a:rPr lang="fr-FR" dirty="0" err="1" smtClean="0"/>
              <a:t>Wherever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local leaders,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orders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obeyed</a:t>
            </a:r>
            <a:r>
              <a:rPr lang="fr-FR" dirty="0" smtClean="0"/>
              <a:t> by the people.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no leaders and </a:t>
            </a:r>
            <a:r>
              <a:rPr lang="fr-FR" dirty="0" err="1" smtClean="0"/>
              <a:t>only</a:t>
            </a:r>
            <a:r>
              <a:rPr lang="fr-FR" dirty="0" smtClean="0"/>
              <a:t> a </a:t>
            </a:r>
            <a:r>
              <a:rPr lang="fr-FR" dirty="0" err="1" smtClean="0"/>
              <a:t>handful</a:t>
            </a:r>
            <a:r>
              <a:rPr lang="fr-FR" dirty="0" smtClean="0"/>
              <a:t> of men have </a:t>
            </a:r>
            <a:r>
              <a:rPr lang="fr-FR" dirty="0" err="1" smtClean="0"/>
              <a:t>faith</a:t>
            </a:r>
            <a:r>
              <a:rPr lang="fr-FR" dirty="0" smtClean="0"/>
              <a:t> in the programme,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do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, if </a:t>
            </a:r>
            <a:r>
              <a:rPr lang="fr-FR" dirty="0" err="1" smtClean="0"/>
              <a:t>they</a:t>
            </a:r>
            <a:r>
              <a:rPr lang="fr-FR" dirty="0" smtClean="0"/>
              <a:t> have </a:t>
            </a:r>
            <a:r>
              <a:rPr lang="fr-FR" dirty="0" err="1" smtClean="0"/>
              <a:t>enough</a:t>
            </a:r>
            <a:r>
              <a:rPr lang="fr-FR" dirty="0" smtClean="0"/>
              <a:t> </a:t>
            </a:r>
            <a:r>
              <a:rPr lang="fr-FR" dirty="0" err="1" smtClean="0"/>
              <a:t>self-confidence</a:t>
            </a:r>
            <a:r>
              <a:rPr lang="fr-FR" dirty="0" smtClean="0"/>
              <a:t>. </a:t>
            </a:r>
            <a:r>
              <a:rPr lang="fr-FR" dirty="0" err="1" smtClean="0"/>
              <a:t>They</a:t>
            </a:r>
            <a:r>
              <a:rPr lang="fr-FR" dirty="0" smtClean="0"/>
              <a:t> have a right, </a:t>
            </a:r>
            <a:r>
              <a:rPr lang="fr-FR" dirty="0" err="1" smtClean="0"/>
              <a:t>nay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duty</a:t>
            </a:r>
            <a:r>
              <a:rPr lang="fr-FR" dirty="0" smtClean="0"/>
              <a:t>, to do </a:t>
            </a:r>
            <a:r>
              <a:rPr lang="fr-FR" dirty="0" err="1" smtClean="0"/>
              <a:t>so</a:t>
            </a:r>
            <a:r>
              <a:rPr lang="fr-FR" dirty="0" smtClean="0"/>
              <a:t>. The </a:t>
            </a:r>
            <a:r>
              <a:rPr lang="fr-FR" dirty="0" err="1" smtClean="0"/>
              <a:t>history</a:t>
            </a:r>
            <a:r>
              <a:rPr lang="fr-FR" dirty="0" smtClean="0"/>
              <a:t> of the </a:t>
            </a:r>
            <a:r>
              <a:rPr lang="fr-FR" dirty="0" err="1" smtClean="0"/>
              <a:t>is</a:t>
            </a:r>
            <a:r>
              <a:rPr lang="fr-FR" dirty="0" smtClean="0"/>
              <a:t> full of instances of men </a:t>
            </a:r>
            <a:r>
              <a:rPr lang="fr-FR" dirty="0" err="1" smtClean="0"/>
              <a:t>who</a:t>
            </a:r>
            <a:r>
              <a:rPr lang="fr-FR" dirty="0" smtClean="0"/>
              <a:t> rose to leadership, by </a:t>
            </a:r>
            <a:r>
              <a:rPr lang="fr-FR" dirty="0" err="1" smtClean="0"/>
              <a:t>sheer</a:t>
            </a:r>
            <a:r>
              <a:rPr lang="fr-FR" dirty="0" smtClean="0"/>
              <a:t> force of </a:t>
            </a:r>
            <a:r>
              <a:rPr lang="fr-FR" dirty="0" err="1" smtClean="0"/>
              <a:t>self-confidence</a:t>
            </a:r>
            <a:r>
              <a:rPr lang="fr-FR" dirty="0" smtClean="0"/>
              <a:t>, </a:t>
            </a:r>
            <a:r>
              <a:rPr lang="fr-FR" dirty="0" err="1" smtClean="0"/>
              <a:t>bravery</a:t>
            </a:r>
            <a:r>
              <a:rPr lang="fr-FR" dirty="0" smtClean="0"/>
              <a:t> and </a:t>
            </a:r>
            <a:r>
              <a:rPr lang="fr-FR" dirty="0" err="1" smtClean="0"/>
              <a:t>tenacity</a:t>
            </a:r>
            <a:r>
              <a:rPr lang="fr-FR" dirty="0" smtClean="0"/>
              <a:t>.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too</a:t>
            </a:r>
            <a:r>
              <a:rPr lang="fr-FR" dirty="0" smtClean="0"/>
              <a:t>, if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sincerely</a:t>
            </a:r>
            <a:r>
              <a:rPr lang="fr-FR" dirty="0" smtClean="0"/>
              <a:t> aspire to </a:t>
            </a:r>
            <a:r>
              <a:rPr lang="fr-FR" dirty="0" err="1" smtClean="0"/>
              <a:t>Swaraj</a:t>
            </a:r>
            <a:r>
              <a:rPr lang="fr-FR" dirty="0" smtClean="0"/>
              <a:t> and are impatient to </a:t>
            </a:r>
            <a:r>
              <a:rPr lang="fr-FR" dirty="0" err="1" smtClean="0"/>
              <a:t>attain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, </a:t>
            </a:r>
            <a:r>
              <a:rPr lang="fr-FR" dirty="0" err="1" smtClean="0"/>
              <a:t>should</a:t>
            </a:r>
            <a:r>
              <a:rPr lang="fr-FR" dirty="0" smtClean="0"/>
              <a:t> have </a:t>
            </a:r>
            <a:r>
              <a:rPr lang="fr-FR" dirty="0" err="1" smtClean="0"/>
              <a:t>similar</a:t>
            </a:r>
            <a:r>
              <a:rPr lang="fr-FR" dirty="0" smtClean="0"/>
              <a:t> </a:t>
            </a:r>
            <a:r>
              <a:rPr lang="fr-FR" dirty="0" err="1" smtClean="0"/>
              <a:t>self-confidence</a:t>
            </a:r>
            <a:r>
              <a:rPr lang="fr-FR" dirty="0" smtClean="0"/>
              <a:t>. Our </a:t>
            </a:r>
            <a:r>
              <a:rPr lang="fr-FR" dirty="0" err="1" smtClean="0"/>
              <a:t>ranks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swell</a:t>
            </a:r>
            <a:r>
              <a:rPr lang="fr-FR" dirty="0" smtClean="0"/>
              <a:t> and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hearts</a:t>
            </a:r>
            <a:r>
              <a:rPr lang="fr-FR" dirty="0" smtClean="0"/>
              <a:t> </a:t>
            </a:r>
            <a:r>
              <a:rPr lang="fr-FR" dirty="0" err="1" smtClean="0"/>
              <a:t>strengthen</a:t>
            </a:r>
            <a:r>
              <a:rPr lang="fr-FR" dirty="0" smtClean="0"/>
              <a:t>, as the </a:t>
            </a:r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arrests</a:t>
            </a:r>
            <a:r>
              <a:rPr lang="fr-FR" dirty="0" smtClean="0"/>
              <a:t> by the Government </a:t>
            </a:r>
            <a:r>
              <a:rPr lang="fr-FR" dirty="0" err="1" smtClean="0"/>
              <a:t>increases</a:t>
            </a:r>
            <a:r>
              <a:rPr lang="fr-FR" dirty="0" smtClean="0"/>
              <a:t>.</a:t>
            </a:r>
            <a:br>
              <a:rPr lang="fr-FR" dirty="0" smtClean="0"/>
            </a:br>
            <a:r>
              <a:rPr lang="fr-FR" dirty="0" smtClean="0"/>
              <a:t>Much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in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ways</a:t>
            </a:r>
            <a:r>
              <a:rPr lang="fr-FR" dirty="0" smtClean="0"/>
              <a:t> </a:t>
            </a:r>
            <a:r>
              <a:rPr lang="fr-FR" dirty="0" err="1" smtClean="0"/>
              <a:t>besides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. The </a:t>
            </a:r>
            <a:r>
              <a:rPr lang="fr-FR" dirty="0" err="1" smtClean="0"/>
              <a:t>Liquor</a:t>
            </a:r>
            <a:r>
              <a:rPr lang="fr-FR" dirty="0" smtClean="0"/>
              <a:t> and </a:t>
            </a:r>
            <a:r>
              <a:rPr lang="fr-FR" dirty="0" err="1" smtClean="0"/>
              <a:t>foreign</a:t>
            </a:r>
            <a:r>
              <a:rPr lang="fr-FR" dirty="0" smtClean="0"/>
              <a:t> </a:t>
            </a:r>
            <a:r>
              <a:rPr lang="fr-FR" dirty="0" err="1" smtClean="0"/>
              <a:t>cloth</a:t>
            </a:r>
            <a:r>
              <a:rPr lang="fr-FR" dirty="0" smtClean="0"/>
              <a:t> </a:t>
            </a:r>
            <a:r>
              <a:rPr lang="fr-FR" dirty="0" err="1" smtClean="0"/>
              <a:t>shops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picketed</a:t>
            </a:r>
            <a:r>
              <a:rPr lang="fr-FR" dirty="0" smtClean="0"/>
              <a:t>.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refuse to </a:t>
            </a:r>
            <a:r>
              <a:rPr lang="fr-FR" dirty="0" err="1" smtClean="0"/>
              <a:t>pay</a:t>
            </a:r>
            <a:r>
              <a:rPr lang="fr-FR" dirty="0" smtClean="0"/>
              <a:t> taxes if </a:t>
            </a:r>
            <a:r>
              <a:rPr lang="fr-FR" dirty="0" err="1" smtClean="0"/>
              <a:t>we</a:t>
            </a:r>
            <a:r>
              <a:rPr lang="fr-FR" dirty="0" smtClean="0"/>
              <a:t> have the </a:t>
            </a:r>
            <a:r>
              <a:rPr lang="fr-FR" dirty="0" err="1" smtClean="0"/>
              <a:t>requisite</a:t>
            </a:r>
            <a:r>
              <a:rPr lang="fr-FR" dirty="0" smtClean="0"/>
              <a:t> </a:t>
            </a:r>
            <a:r>
              <a:rPr lang="fr-FR" dirty="0" err="1" smtClean="0"/>
              <a:t>strength</a:t>
            </a:r>
            <a:r>
              <a:rPr lang="fr-FR" dirty="0" smtClean="0"/>
              <a:t>. The </a:t>
            </a:r>
            <a:r>
              <a:rPr lang="fr-FR" dirty="0" err="1" smtClean="0"/>
              <a:t>lawyers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give</a:t>
            </a:r>
            <a:r>
              <a:rPr lang="fr-FR" dirty="0" smtClean="0"/>
              <a:t> up practice. The public </a:t>
            </a:r>
            <a:r>
              <a:rPr lang="fr-FR" dirty="0" err="1" smtClean="0"/>
              <a:t>can</a:t>
            </a:r>
            <a:r>
              <a:rPr lang="fr-FR" dirty="0" smtClean="0"/>
              <a:t> boycott the </a:t>
            </a:r>
            <a:r>
              <a:rPr lang="fr-FR" dirty="0" err="1" smtClean="0"/>
              <a:t>law</a:t>
            </a:r>
            <a:r>
              <a:rPr lang="fr-FR" dirty="0" smtClean="0"/>
              <a:t> courts by </a:t>
            </a:r>
            <a:r>
              <a:rPr lang="fr-FR" dirty="0" err="1" smtClean="0"/>
              <a:t>refraining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litigation</a:t>
            </a:r>
            <a:r>
              <a:rPr lang="fr-FR" dirty="0" smtClean="0"/>
              <a:t>. Government servants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resign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posts</a:t>
            </a:r>
            <a:r>
              <a:rPr lang="fr-FR" dirty="0" smtClean="0"/>
              <a:t>. In the </a:t>
            </a:r>
            <a:r>
              <a:rPr lang="fr-FR" dirty="0" err="1" smtClean="0"/>
              <a:t>midst</a:t>
            </a:r>
            <a:r>
              <a:rPr lang="fr-FR" dirty="0" smtClean="0"/>
              <a:t> of the </a:t>
            </a:r>
            <a:r>
              <a:rPr lang="fr-FR" dirty="0" err="1" smtClean="0"/>
              <a:t>despair</a:t>
            </a:r>
            <a:r>
              <a:rPr lang="fr-FR" dirty="0" smtClean="0"/>
              <a:t> </a:t>
            </a:r>
            <a:r>
              <a:rPr lang="fr-FR" dirty="0" err="1" smtClean="0"/>
              <a:t>reigning</a:t>
            </a:r>
            <a:r>
              <a:rPr lang="fr-FR" dirty="0" smtClean="0"/>
              <a:t> all round people </a:t>
            </a:r>
            <a:r>
              <a:rPr lang="fr-FR" dirty="0" err="1" smtClean="0"/>
              <a:t>quake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fear</a:t>
            </a:r>
            <a:r>
              <a:rPr lang="fr-FR" dirty="0" smtClean="0"/>
              <a:t> of </a:t>
            </a:r>
            <a:r>
              <a:rPr lang="fr-FR" dirty="0" err="1" smtClean="0"/>
              <a:t>losing</a:t>
            </a:r>
            <a:r>
              <a:rPr lang="fr-FR" dirty="0" smtClean="0"/>
              <a:t> </a:t>
            </a:r>
            <a:r>
              <a:rPr lang="fr-FR" dirty="0" err="1" smtClean="0"/>
              <a:t>employment</a:t>
            </a:r>
            <a:r>
              <a:rPr lang="fr-FR" dirty="0" smtClean="0"/>
              <a:t>. </a:t>
            </a:r>
            <a:r>
              <a:rPr lang="fr-FR" dirty="0" err="1" smtClean="0"/>
              <a:t>Such</a:t>
            </a:r>
            <a:r>
              <a:rPr lang="fr-FR" dirty="0" smtClean="0"/>
              <a:t> men are </a:t>
            </a:r>
            <a:r>
              <a:rPr lang="fr-FR" dirty="0" err="1" smtClean="0"/>
              <a:t>unfit</a:t>
            </a:r>
            <a:r>
              <a:rPr lang="fr-FR" dirty="0" smtClean="0"/>
              <a:t> for </a:t>
            </a:r>
            <a:r>
              <a:rPr lang="fr-FR" dirty="0" err="1" smtClean="0"/>
              <a:t>Swaraj</a:t>
            </a:r>
            <a:r>
              <a:rPr lang="fr-FR" dirty="0" smtClean="0"/>
              <a:t>. But </a:t>
            </a:r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despair</a:t>
            </a:r>
            <a:r>
              <a:rPr lang="fr-FR" dirty="0" smtClean="0"/>
              <a:t>? The </a:t>
            </a:r>
            <a:r>
              <a:rPr lang="fr-FR" dirty="0" err="1" smtClean="0"/>
              <a:t>number</a:t>
            </a:r>
            <a:r>
              <a:rPr lang="fr-FR" dirty="0" smtClean="0"/>
              <a:t> of Government servants in the country </a:t>
            </a:r>
            <a:r>
              <a:rPr lang="fr-FR" dirty="0" err="1" smtClean="0"/>
              <a:t>does</a:t>
            </a:r>
            <a:r>
              <a:rPr lang="fr-FR" dirty="0" smtClean="0"/>
              <a:t> not </a:t>
            </a:r>
            <a:r>
              <a:rPr lang="fr-FR" dirty="0" err="1" smtClean="0"/>
              <a:t>exceed</a:t>
            </a:r>
            <a:r>
              <a:rPr lang="fr-FR" dirty="0" smtClean="0"/>
              <a:t> a few </a:t>
            </a:r>
            <a:r>
              <a:rPr lang="fr-FR" dirty="0" err="1" smtClean="0"/>
              <a:t>hundred</a:t>
            </a:r>
            <a:r>
              <a:rPr lang="fr-FR" dirty="0" smtClean="0"/>
              <a:t> </a:t>
            </a:r>
            <a:r>
              <a:rPr lang="fr-FR" dirty="0" err="1" smtClean="0"/>
              <a:t>thousands</a:t>
            </a:r>
            <a:r>
              <a:rPr lang="fr-FR" dirty="0" smtClean="0"/>
              <a:t>. </a:t>
            </a:r>
            <a:r>
              <a:rPr lang="fr-FR" dirty="0" err="1" smtClean="0"/>
              <a:t>What</a:t>
            </a:r>
            <a:r>
              <a:rPr lang="fr-FR" dirty="0" smtClean="0"/>
              <a:t> about the </a:t>
            </a:r>
            <a:r>
              <a:rPr lang="fr-FR" dirty="0" err="1" smtClean="0"/>
              <a:t>rest</a:t>
            </a:r>
            <a:r>
              <a:rPr lang="fr-FR" dirty="0" smtClean="0"/>
              <a:t>? </a:t>
            </a:r>
            <a:r>
              <a:rPr lang="fr-FR" dirty="0" err="1" smtClean="0"/>
              <a:t>Where</a:t>
            </a:r>
            <a:r>
              <a:rPr lang="fr-FR" dirty="0" smtClean="0"/>
              <a:t> are </a:t>
            </a:r>
            <a:r>
              <a:rPr lang="fr-FR" dirty="0" err="1" smtClean="0"/>
              <a:t>they</a:t>
            </a:r>
            <a:r>
              <a:rPr lang="fr-FR" dirty="0" smtClean="0"/>
              <a:t> to go? </a:t>
            </a:r>
            <a:r>
              <a:rPr lang="fr-FR" dirty="0" err="1" smtClean="0"/>
              <a:t>Even</a:t>
            </a:r>
            <a:r>
              <a:rPr lang="fr-FR" dirty="0" smtClean="0"/>
              <a:t> free </a:t>
            </a:r>
            <a:r>
              <a:rPr lang="fr-FR" dirty="0" err="1" smtClean="0"/>
              <a:t>India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not </a:t>
            </a:r>
            <a:r>
              <a:rPr lang="fr-FR" dirty="0" err="1" smtClean="0"/>
              <a:t>be</a:t>
            </a:r>
            <a:r>
              <a:rPr lang="fr-FR" dirty="0" smtClean="0"/>
              <a:t> able to </a:t>
            </a:r>
            <a:r>
              <a:rPr lang="fr-FR" dirty="0" err="1" smtClean="0"/>
              <a:t>accommodate</a:t>
            </a:r>
            <a:r>
              <a:rPr lang="fr-FR" dirty="0" smtClean="0"/>
              <a:t> a </a:t>
            </a:r>
            <a:r>
              <a:rPr lang="fr-FR" dirty="0" err="1" smtClean="0"/>
              <a:t>greater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public servants. A </a:t>
            </a:r>
            <a:r>
              <a:rPr lang="fr-FR" dirty="0" err="1" smtClean="0"/>
              <a:t>Collector</a:t>
            </a:r>
            <a:r>
              <a:rPr lang="fr-FR" dirty="0" smtClean="0"/>
              <a:t>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not </a:t>
            </a:r>
            <a:r>
              <a:rPr lang="fr-FR" dirty="0" err="1" smtClean="0"/>
              <a:t>need</a:t>
            </a:r>
            <a:r>
              <a:rPr lang="fr-FR" dirty="0" smtClean="0"/>
              <a:t> the </a:t>
            </a:r>
            <a:r>
              <a:rPr lang="fr-FR" dirty="0" err="1" smtClean="0"/>
              <a:t>number</a:t>
            </a:r>
            <a:r>
              <a:rPr lang="fr-FR" dirty="0" smtClean="0"/>
              <a:t> of servants, </a:t>
            </a:r>
            <a:r>
              <a:rPr lang="fr-FR" dirty="0" err="1" smtClean="0"/>
              <a:t>he</a:t>
            </a:r>
            <a:r>
              <a:rPr lang="fr-FR" dirty="0" smtClean="0"/>
              <a:t> has </a:t>
            </a:r>
            <a:r>
              <a:rPr lang="fr-FR" dirty="0" err="1" smtClean="0"/>
              <a:t>got</a:t>
            </a:r>
            <a:r>
              <a:rPr lang="fr-FR" dirty="0" smtClean="0"/>
              <a:t> </a:t>
            </a:r>
            <a:r>
              <a:rPr lang="fr-FR" dirty="0" err="1" smtClean="0"/>
              <a:t>today</a:t>
            </a:r>
            <a:r>
              <a:rPr lang="fr-FR" dirty="0" smtClean="0"/>
              <a:t>. He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servant. Our </a:t>
            </a:r>
            <a:r>
              <a:rPr lang="fr-FR" dirty="0" err="1" smtClean="0"/>
              <a:t>starving</a:t>
            </a:r>
            <a:r>
              <a:rPr lang="fr-FR" dirty="0" smtClean="0"/>
              <a:t> millions </a:t>
            </a:r>
            <a:r>
              <a:rPr lang="fr-FR" dirty="0" err="1" smtClean="0"/>
              <a:t>can</a:t>
            </a:r>
            <a:r>
              <a:rPr lang="fr-FR" dirty="0" smtClean="0"/>
              <a:t> by no </a:t>
            </a:r>
            <a:r>
              <a:rPr lang="fr-FR" dirty="0" err="1" smtClean="0"/>
              <a:t>means</a:t>
            </a:r>
            <a:r>
              <a:rPr lang="fr-FR" dirty="0" smtClean="0"/>
              <a:t> </a:t>
            </a:r>
            <a:r>
              <a:rPr lang="fr-FR" dirty="0" err="1" smtClean="0"/>
              <a:t>afford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enormous</a:t>
            </a:r>
            <a:r>
              <a:rPr lang="fr-FR" dirty="0" smtClean="0"/>
              <a:t> </a:t>
            </a:r>
            <a:r>
              <a:rPr lang="fr-FR" dirty="0" err="1" smtClean="0"/>
              <a:t>expenditure</a:t>
            </a:r>
            <a:r>
              <a:rPr lang="fr-FR" dirty="0" smtClean="0"/>
              <a:t>. If, </a:t>
            </a:r>
            <a:r>
              <a:rPr lang="fr-FR" dirty="0" err="1" smtClean="0"/>
              <a:t>therefore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are sensible </a:t>
            </a:r>
            <a:r>
              <a:rPr lang="fr-FR" dirty="0" err="1" smtClean="0"/>
              <a:t>enough</a:t>
            </a:r>
            <a:r>
              <a:rPr lang="fr-FR" dirty="0" smtClean="0"/>
              <a:t>, let us </a:t>
            </a:r>
            <a:r>
              <a:rPr lang="fr-FR" dirty="0" err="1" smtClean="0"/>
              <a:t>bid</a:t>
            </a:r>
            <a:r>
              <a:rPr lang="fr-FR" dirty="0" smtClean="0"/>
              <a:t> </a:t>
            </a:r>
            <a:r>
              <a:rPr lang="fr-FR" dirty="0" err="1" smtClean="0"/>
              <a:t>good-bye</a:t>
            </a:r>
            <a:r>
              <a:rPr lang="fr-FR" dirty="0" smtClean="0"/>
              <a:t> to Government </a:t>
            </a:r>
            <a:r>
              <a:rPr lang="fr-FR" dirty="0" err="1" smtClean="0"/>
              <a:t>employment</a:t>
            </a:r>
            <a:r>
              <a:rPr lang="fr-FR" dirty="0" smtClean="0"/>
              <a:t>, no </a:t>
            </a:r>
            <a:r>
              <a:rPr lang="fr-FR" dirty="0" err="1" smtClean="0"/>
              <a:t>matter</a:t>
            </a:r>
            <a:r>
              <a:rPr lang="fr-FR" dirty="0" smtClean="0"/>
              <a:t> if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post of a </a:t>
            </a:r>
            <a:r>
              <a:rPr lang="fr-FR" dirty="0" err="1" smtClean="0"/>
              <a:t>judge</a:t>
            </a:r>
            <a:r>
              <a:rPr lang="fr-FR" dirty="0" smtClean="0"/>
              <a:t> or a </a:t>
            </a:r>
            <a:r>
              <a:rPr lang="fr-FR" dirty="0" err="1" smtClean="0"/>
              <a:t>peon</a:t>
            </a:r>
            <a:r>
              <a:rPr lang="fr-FR" dirty="0" smtClean="0"/>
              <a:t>. Let all </a:t>
            </a:r>
            <a:r>
              <a:rPr lang="fr-FR" dirty="0" err="1" smtClean="0"/>
              <a:t>who</a:t>
            </a:r>
            <a:r>
              <a:rPr lang="fr-FR" dirty="0" smtClean="0"/>
              <a:t> are </a:t>
            </a:r>
            <a:r>
              <a:rPr lang="fr-FR" dirty="0" err="1" smtClean="0"/>
              <a:t>co-operating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Government in one </a:t>
            </a:r>
            <a:r>
              <a:rPr lang="fr-FR" dirty="0" err="1" smtClean="0"/>
              <a:t>way</a:t>
            </a:r>
            <a:r>
              <a:rPr lang="fr-FR" dirty="0" smtClean="0"/>
              <a:t> or </a:t>
            </a:r>
            <a:r>
              <a:rPr lang="fr-FR" dirty="0" err="1" smtClean="0"/>
              <a:t>another</a:t>
            </a:r>
            <a:r>
              <a:rPr lang="fr-FR" dirty="0" smtClean="0"/>
              <a:t>,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by </a:t>
            </a:r>
            <a:r>
              <a:rPr lang="fr-FR" dirty="0" err="1" smtClean="0"/>
              <a:t>paying</a:t>
            </a:r>
            <a:r>
              <a:rPr lang="fr-FR" dirty="0" smtClean="0"/>
              <a:t> taxes, </a:t>
            </a:r>
            <a:r>
              <a:rPr lang="fr-FR" dirty="0" err="1" smtClean="0"/>
              <a:t>keeping</a:t>
            </a:r>
            <a:r>
              <a:rPr lang="fr-FR" dirty="0" smtClean="0"/>
              <a:t> </a:t>
            </a:r>
            <a:r>
              <a:rPr lang="fr-FR" dirty="0" err="1" smtClean="0"/>
              <a:t>titles</a:t>
            </a:r>
            <a:r>
              <a:rPr lang="fr-FR" dirty="0" smtClean="0"/>
              <a:t>, or </a:t>
            </a:r>
            <a:r>
              <a:rPr lang="fr-FR" dirty="0" err="1" smtClean="0"/>
              <a:t>sending</a:t>
            </a:r>
            <a:r>
              <a:rPr lang="fr-FR" dirty="0" smtClean="0"/>
              <a:t> </a:t>
            </a:r>
            <a:r>
              <a:rPr lang="fr-FR" dirty="0" err="1" smtClean="0"/>
              <a:t>children</a:t>
            </a:r>
            <a:r>
              <a:rPr lang="fr-FR" dirty="0" smtClean="0"/>
              <a:t> to official </a:t>
            </a:r>
            <a:r>
              <a:rPr lang="fr-FR" dirty="0" err="1" smtClean="0"/>
              <a:t>schools</a:t>
            </a:r>
            <a:r>
              <a:rPr lang="fr-FR" dirty="0" smtClean="0"/>
              <a:t>, etc. </a:t>
            </a:r>
            <a:r>
              <a:rPr lang="fr-FR" dirty="0" err="1" smtClean="0"/>
              <a:t>withdraw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co-operation</a:t>
            </a:r>
            <a:r>
              <a:rPr lang="fr-FR" dirty="0" smtClean="0"/>
              <a:t> in all or as </a:t>
            </a:r>
            <a:r>
              <a:rPr lang="fr-FR" dirty="0" err="1" smtClean="0"/>
              <a:t>many</a:t>
            </a:r>
            <a:r>
              <a:rPr lang="fr-FR" dirty="0" smtClean="0"/>
              <a:t> watts as possible.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women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stand </a:t>
            </a:r>
            <a:r>
              <a:rPr lang="fr-FR" dirty="0" err="1" smtClean="0"/>
              <a:t>shoulder</a:t>
            </a:r>
            <a:r>
              <a:rPr lang="fr-FR" dirty="0" smtClean="0"/>
              <a:t> to </a:t>
            </a:r>
            <a:r>
              <a:rPr lang="fr-FR" dirty="0" err="1" smtClean="0"/>
              <a:t>shoulder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men in </a:t>
            </a:r>
            <a:r>
              <a:rPr lang="fr-FR" dirty="0" err="1" smtClean="0"/>
              <a:t>this</a:t>
            </a:r>
            <a:r>
              <a:rPr lang="fr-FR" dirty="0" smtClean="0"/>
              <a:t> struggle.</a:t>
            </a:r>
            <a:br>
              <a:rPr lang="fr-FR" dirty="0" smtClean="0"/>
            </a:br>
            <a:r>
              <a:rPr lang="fr-FR" dirty="0" smtClean="0"/>
              <a:t>You </a:t>
            </a:r>
            <a:r>
              <a:rPr lang="fr-FR" dirty="0" err="1" smtClean="0"/>
              <a:t>may</a:t>
            </a:r>
            <a:r>
              <a:rPr lang="fr-FR" dirty="0" smtClean="0"/>
              <a:t> </a:t>
            </a:r>
            <a:r>
              <a:rPr lang="fr-FR" dirty="0" err="1" smtClean="0"/>
              <a:t>take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as </a:t>
            </a:r>
            <a:r>
              <a:rPr lang="fr-FR" dirty="0" err="1" smtClean="0"/>
              <a:t>my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. It </a:t>
            </a:r>
            <a:r>
              <a:rPr lang="fr-FR" dirty="0" err="1" smtClean="0"/>
              <a:t>was</a:t>
            </a:r>
            <a:r>
              <a:rPr lang="fr-FR" dirty="0" smtClean="0"/>
              <a:t> the message </a:t>
            </a:r>
            <a:r>
              <a:rPr lang="fr-FR" dirty="0" err="1" smtClean="0"/>
              <a:t>that</a:t>
            </a:r>
            <a:r>
              <a:rPr lang="fr-FR" dirty="0" smtClean="0"/>
              <a:t> I </a:t>
            </a:r>
            <a:r>
              <a:rPr lang="fr-FR" dirty="0" err="1" smtClean="0"/>
              <a:t>desired</a:t>
            </a:r>
            <a:r>
              <a:rPr lang="fr-FR" dirty="0" smtClean="0"/>
              <a:t> to </a:t>
            </a:r>
            <a:r>
              <a:rPr lang="fr-FR" dirty="0" err="1" smtClean="0"/>
              <a:t>impart</a:t>
            </a:r>
            <a:r>
              <a:rPr lang="fr-FR" dirty="0" smtClean="0"/>
              <a:t> to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before</a:t>
            </a:r>
            <a:r>
              <a:rPr lang="fr-FR" dirty="0" smtClean="0"/>
              <a:t> </a:t>
            </a:r>
            <a:r>
              <a:rPr lang="fr-FR" dirty="0" err="1" smtClean="0"/>
              <a:t>starting</a:t>
            </a:r>
            <a:r>
              <a:rPr lang="fr-FR" dirty="0" smtClean="0"/>
              <a:t> on the </a:t>
            </a:r>
            <a:r>
              <a:rPr lang="fr-FR" dirty="0" err="1" smtClean="0"/>
              <a:t>march</a:t>
            </a:r>
            <a:r>
              <a:rPr lang="fr-FR" dirty="0" smtClean="0"/>
              <a:t> or for the </a:t>
            </a:r>
            <a:r>
              <a:rPr lang="fr-FR" dirty="0" err="1" smtClean="0"/>
              <a:t>jail</a:t>
            </a:r>
            <a:r>
              <a:rPr lang="fr-FR" dirty="0" smtClean="0"/>
              <a:t>. I </a:t>
            </a:r>
            <a:r>
              <a:rPr lang="fr-FR" dirty="0" err="1" smtClean="0"/>
              <a:t>wish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no suspension or </a:t>
            </a:r>
            <a:r>
              <a:rPr lang="fr-FR" dirty="0" err="1" smtClean="0"/>
              <a:t>abandonment</a:t>
            </a:r>
            <a:r>
              <a:rPr lang="fr-FR" dirty="0" smtClean="0"/>
              <a:t> of the </a:t>
            </a:r>
            <a:r>
              <a:rPr lang="fr-FR" dirty="0" err="1" smtClean="0"/>
              <a:t>war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commences </a:t>
            </a:r>
            <a:r>
              <a:rPr lang="fr-FR" dirty="0" err="1" smtClean="0"/>
              <a:t>tomorrow</a:t>
            </a:r>
            <a:r>
              <a:rPr lang="fr-FR" dirty="0" smtClean="0"/>
              <a:t> </a:t>
            </a:r>
            <a:r>
              <a:rPr lang="fr-FR" dirty="0" err="1" smtClean="0"/>
              <a:t>morning</a:t>
            </a:r>
            <a:r>
              <a:rPr lang="fr-FR" dirty="0" smtClean="0"/>
              <a:t> or </a:t>
            </a:r>
            <a:r>
              <a:rPr lang="fr-FR" dirty="0" err="1" smtClean="0"/>
              <a:t>earlier</a:t>
            </a:r>
            <a:r>
              <a:rPr lang="fr-FR" dirty="0" smtClean="0"/>
              <a:t>, if 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 </a:t>
            </a:r>
            <a:r>
              <a:rPr lang="fr-FR" dirty="0" err="1" smtClean="0"/>
              <a:t>before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time. I </a:t>
            </a:r>
            <a:r>
              <a:rPr lang="fr-FR" dirty="0" err="1" smtClean="0"/>
              <a:t>shall</a:t>
            </a:r>
            <a:r>
              <a:rPr lang="fr-FR" dirty="0" smtClean="0"/>
              <a:t> </a:t>
            </a:r>
            <a:r>
              <a:rPr lang="fr-FR" dirty="0" err="1" smtClean="0"/>
              <a:t>eagerly</a:t>
            </a:r>
            <a:r>
              <a:rPr lang="fr-FR" dirty="0" smtClean="0"/>
              <a:t> </a:t>
            </a:r>
            <a:r>
              <a:rPr lang="fr-FR" dirty="0" err="1" smtClean="0"/>
              <a:t>await</a:t>
            </a:r>
            <a:r>
              <a:rPr lang="fr-FR" dirty="0" smtClean="0"/>
              <a:t> the news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ten</a:t>
            </a:r>
            <a:r>
              <a:rPr lang="fr-FR" dirty="0" smtClean="0"/>
              <a:t> </a:t>
            </a:r>
            <a:r>
              <a:rPr lang="fr-FR" dirty="0" err="1" smtClean="0"/>
              <a:t>batches</a:t>
            </a:r>
            <a:r>
              <a:rPr lang="fr-FR" dirty="0" smtClean="0"/>
              <a:t> are </a:t>
            </a:r>
            <a:r>
              <a:rPr lang="fr-FR" dirty="0" err="1" smtClean="0"/>
              <a:t>ready</a:t>
            </a:r>
            <a:r>
              <a:rPr lang="fr-FR" dirty="0" smtClean="0"/>
              <a:t> as </a:t>
            </a:r>
            <a:r>
              <a:rPr lang="fr-FR" dirty="0" err="1" smtClean="0"/>
              <a:t>soon</a:t>
            </a:r>
            <a:r>
              <a:rPr lang="fr-FR" dirty="0" smtClean="0"/>
              <a:t> as </a:t>
            </a:r>
            <a:r>
              <a:rPr lang="fr-FR" dirty="0" err="1" smtClean="0"/>
              <a:t>my</a:t>
            </a:r>
            <a:r>
              <a:rPr lang="fr-FR" dirty="0" smtClean="0"/>
              <a:t> batch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arrested</a:t>
            </a:r>
            <a:r>
              <a:rPr lang="fr-FR" dirty="0" smtClean="0"/>
              <a:t>. I </a:t>
            </a:r>
            <a:r>
              <a:rPr lang="fr-FR" dirty="0" err="1" smtClean="0"/>
              <a:t>believe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men in </a:t>
            </a:r>
            <a:r>
              <a:rPr lang="fr-FR" dirty="0" err="1" smtClean="0"/>
              <a:t>India</a:t>
            </a:r>
            <a:r>
              <a:rPr lang="fr-FR" dirty="0" smtClean="0"/>
              <a:t> to </a:t>
            </a:r>
            <a:r>
              <a:rPr lang="fr-FR" dirty="0" err="1" smtClean="0"/>
              <a:t>complete</a:t>
            </a:r>
            <a:r>
              <a:rPr lang="fr-FR" dirty="0" smtClean="0"/>
              <a:t> the </a:t>
            </a:r>
            <a:r>
              <a:rPr lang="fr-FR" dirty="0" err="1" smtClean="0"/>
              <a:t>work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begun</a:t>
            </a:r>
            <a:r>
              <a:rPr lang="fr-FR" dirty="0" smtClean="0"/>
              <a:t> by me. I have </a:t>
            </a:r>
            <a:r>
              <a:rPr lang="fr-FR" dirty="0" err="1" smtClean="0"/>
              <a:t>faith</a:t>
            </a:r>
            <a:r>
              <a:rPr lang="fr-FR" dirty="0" smtClean="0"/>
              <a:t> in the </a:t>
            </a:r>
            <a:r>
              <a:rPr lang="fr-FR" dirty="0" err="1" smtClean="0"/>
              <a:t>righteousness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cause and the </a:t>
            </a:r>
            <a:r>
              <a:rPr lang="fr-FR" dirty="0" err="1" smtClean="0"/>
              <a:t>purity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weapons</a:t>
            </a:r>
            <a:r>
              <a:rPr lang="fr-FR" dirty="0" smtClean="0"/>
              <a:t>. And </a:t>
            </a:r>
            <a:r>
              <a:rPr lang="fr-FR" dirty="0" err="1" smtClean="0"/>
              <a:t>where</a:t>
            </a:r>
            <a:r>
              <a:rPr lang="fr-FR" dirty="0" smtClean="0"/>
              <a:t> the </a:t>
            </a:r>
            <a:r>
              <a:rPr lang="fr-FR" dirty="0" err="1" smtClean="0"/>
              <a:t>means</a:t>
            </a:r>
            <a:r>
              <a:rPr lang="fr-FR" dirty="0" smtClean="0"/>
              <a:t> are clean,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God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undoubtedly</a:t>
            </a:r>
            <a:r>
              <a:rPr lang="fr-FR" dirty="0" smtClean="0"/>
              <a:t> </a:t>
            </a:r>
            <a:r>
              <a:rPr lang="fr-FR" dirty="0" err="1" smtClean="0"/>
              <a:t>present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blessings. And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three</a:t>
            </a:r>
            <a:r>
              <a:rPr lang="fr-FR" dirty="0" smtClean="0"/>
              <a:t> combine,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defeat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an </a:t>
            </a:r>
            <a:r>
              <a:rPr lang="fr-FR" dirty="0" err="1" smtClean="0"/>
              <a:t>impossibility</a:t>
            </a:r>
            <a:r>
              <a:rPr lang="fr-FR" dirty="0" smtClean="0"/>
              <a:t>. A </a:t>
            </a:r>
            <a:r>
              <a:rPr lang="fr-FR" dirty="0" err="1" smtClean="0"/>
              <a:t>Satyagrahi</a:t>
            </a:r>
            <a:r>
              <a:rPr lang="fr-FR" dirty="0" smtClean="0"/>
              <a:t>, </a:t>
            </a:r>
            <a:r>
              <a:rPr lang="fr-FR" dirty="0" err="1" smtClean="0"/>
              <a:t>whether</a:t>
            </a:r>
            <a:r>
              <a:rPr lang="fr-FR" dirty="0" smtClean="0"/>
              <a:t> free or </a:t>
            </a:r>
            <a:r>
              <a:rPr lang="fr-FR" dirty="0" err="1" smtClean="0"/>
              <a:t>incarcerated</a:t>
            </a:r>
            <a:r>
              <a:rPr lang="fr-FR" dirty="0" smtClean="0"/>
              <a:t>,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ever</a:t>
            </a:r>
            <a:r>
              <a:rPr lang="fr-FR" dirty="0" smtClean="0"/>
              <a:t> </a:t>
            </a:r>
            <a:r>
              <a:rPr lang="fr-FR" dirty="0" err="1" smtClean="0"/>
              <a:t>victorious</a:t>
            </a:r>
            <a:r>
              <a:rPr lang="fr-FR" dirty="0" smtClean="0"/>
              <a:t>. He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vanquished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,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forsakes</a:t>
            </a:r>
            <a:r>
              <a:rPr lang="fr-FR" dirty="0" smtClean="0"/>
              <a:t> </a:t>
            </a:r>
            <a:r>
              <a:rPr lang="fr-FR" dirty="0" err="1" smtClean="0"/>
              <a:t>truth</a:t>
            </a:r>
            <a:r>
              <a:rPr lang="fr-FR" dirty="0" smtClean="0"/>
              <a:t> and </a:t>
            </a:r>
            <a:r>
              <a:rPr lang="fr-FR" dirty="0" err="1" smtClean="0"/>
              <a:t>nonviolence</a:t>
            </a:r>
            <a:r>
              <a:rPr lang="fr-FR" dirty="0" smtClean="0"/>
              <a:t> and </a:t>
            </a:r>
            <a:r>
              <a:rPr lang="fr-FR" dirty="0" err="1" smtClean="0"/>
              <a:t>turns</a:t>
            </a:r>
            <a:r>
              <a:rPr lang="fr-FR" dirty="0" smtClean="0"/>
              <a:t> a </a:t>
            </a:r>
            <a:r>
              <a:rPr lang="fr-FR" dirty="0" err="1" smtClean="0"/>
              <a:t>deaf</a:t>
            </a:r>
            <a:r>
              <a:rPr lang="fr-FR" dirty="0" smtClean="0"/>
              <a:t> </a:t>
            </a:r>
            <a:r>
              <a:rPr lang="fr-FR" dirty="0" err="1" smtClean="0"/>
              <a:t>ear</a:t>
            </a:r>
            <a:r>
              <a:rPr lang="fr-FR" dirty="0" smtClean="0"/>
              <a:t> to the </a:t>
            </a:r>
            <a:r>
              <a:rPr lang="fr-FR" dirty="0" err="1" smtClean="0"/>
              <a:t>inner</a:t>
            </a:r>
            <a:r>
              <a:rPr lang="fr-FR" dirty="0" smtClean="0"/>
              <a:t> </a:t>
            </a:r>
            <a:r>
              <a:rPr lang="fr-FR" dirty="0" err="1" smtClean="0"/>
              <a:t>voice</a:t>
            </a:r>
            <a:r>
              <a:rPr lang="fr-FR" dirty="0" smtClean="0"/>
              <a:t>. If, </a:t>
            </a:r>
            <a:r>
              <a:rPr lang="fr-FR" dirty="0" err="1" smtClean="0"/>
              <a:t>therefore</a:t>
            </a:r>
            <a:r>
              <a:rPr lang="fr-FR" dirty="0" smtClean="0"/>
              <a:t>,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such</a:t>
            </a:r>
            <a:r>
              <a:rPr lang="fr-FR" dirty="0" smtClean="0"/>
              <a:t> a </a:t>
            </a:r>
            <a:r>
              <a:rPr lang="fr-FR" dirty="0" err="1" smtClean="0"/>
              <a:t>thing</a:t>
            </a:r>
            <a:r>
              <a:rPr lang="fr-FR" dirty="0" smtClean="0"/>
              <a:t> as </a:t>
            </a:r>
            <a:r>
              <a:rPr lang="fr-FR" dirty="0" err="1" smtClean="0"/>
              <a:t>defeat</a:t>
            </a:r>
            <a:r>
              <a:rPr lang="fr-FR" dirty="0" smtClean="0"/>
              <a:t> for </a:t>
            </a:r>
            <a:r>
              <a:rPr lang="fr-FR" dirty="0" err="1" smtClean="0"/>
              <a:t>even</a:t>
            </a:r>
            <a:r>
              <a:rPr lang="fr-FR" dirty="0" smtClean="0"/>
              <a:t> a </a:t>
            </a:r>
            <a:r>
              <a:rPr lang="fr-FR" dirty="0" err="1" smtClean="0"/>
              <a:t>Satyagrahi</a:t>
            </a:r>
            <a:r>
              <a:rPr lang="fr-FR" dirty="0" smtClean="0"/>
              <a:t>,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alone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cause of </a:t>
            </a:r>
            <a:r>
              <a:rPr lang="fr-FR" dirty="0" err="1" smtClean="0"/>
              <a:t>it</a:t>
            </a:r>
            <a:r>
              <a:rPr lang="fr-FR" dirty="0" smtClean="0"/>
              <a:t>. </a:t>
            </a:r>
            <a:r>
              <a:rPr lang="fr-FR" dirty="0" err="1" smtClean="0"/>
              <a:t>God</a:t>
            </a:r>
            <a:r>
              <a:rPr lang="fr-FR" dirty="0" smtClean="0"/>
              <a:t> </a:t>
            </a:r>
            <a:r>
              <a:rPr lang="fr-FR" dirty="0" err="1" smtClean="0"/>
              <a:t>bless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all and </a:t>
            </a:r>
            <a:r>
              <a:rPr lang="fr-FR" dirty="0" err="1" smtClean="0"/>
              <a:t>keep</a:t>
            </a:r>
            <a:r>
              <a:rPr lang="fr-FR" dirty="0" smtClean="0"/>
              <a:t> off all obstacles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path</a:t>
            </a:r>
            <a:r>
              <a:rPr lang="fr-FR" dirty="0" smtClean="0"/>
              <a:t> in the struggle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begins</a:t>
            </a:r>
            <a:r>
              <a:rPr lang="fr-FR" dirty="0" smtClean="0"/>
              <a:t> </a:t>
            </a:r>
            <a:r>
              <a:rPr lang="fr-FR" dirty="0" err="1" smtClean="0"/>
              <a:t>tomorrow</a:t>
            </a:r>
            <a:r>
              <a:rPr lang="fr-FR" dirty="0" smtClean="0"/>
              <a:t>.</a:t>
            </a:r>
          </a:p>
          <a:p>
            <a:pPr algn="r"/>
            <a:r>
              <a:rPr lang="fr-FR" dirty="0" smtClean="0"/>
              <a:t>Mahatma, Vol. III (1952), pp. 28-30</a:t>
            </a:r>
            <a:br>
              <a:rPr lang="fr-FR" dirty="0" smtClean="0"/>
            </a:br>
            <a:r>
              <a:rPr lang="fr-FR" dirty="0" smtClean="0"/>
              <a:t>Source: </a:t>
            </a:r>
            <a:r>
              <a:rPr lang="fr-FR" dirty="0" err="1" smtClean="0"/>
              <a:t>Selected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of Mahatma Gandhi </a:t>
            </a:r>
            <a:r>
              <a:rPr lang="fr-FR" dirty="0" err="1" smtClean="0"/>
              <a:t>Volume-Six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1931 : A </a:t>
            </a:r>
            <a:r>
              <a:rPr lang="fr-FR" sz="3200" b="1" dirty="0" err="1" smtClean="0">
                <a:solidFill>
                  <a:srgbClr val="660066"/>
                </a:solidFill>
              </a:rPr>
              <a:t>missed</a:t>
            </a:r>
            <a:r>
              <a:rPr lang="fr-FR" sz="3200" b="1" dirty="0" smtClean="0">
                <a:solidFill>
                  <a:srgbClr val="660066"/>
                </a:solidFill>
              </a:rPr>
              <a:t> chance to </a:t>
            </a:r>
            <a:r>
              <a:rPr lang="fr-FR" sz="3200" b="1" dirty="0" err="1" smtClean="0">
                <a:solidFill>
                  <a:srgbClr val="660066"/>
                </a:solidFill>
              </a:rPr>
              <a:t>define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India’s</a:t>
            </a:r>
            <a:r>
              <a:rPr lang="fr-FR" sz="3200" b="1" dirty="0" smtClean="0">
                <a:solidFill>
                  <a:srgbClr val="660066"/>
                </a:solidFill>
              </a:rPr>
              <a:t> future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524" y="961288"/>
            <a:ext cx="8229600" cy="3413015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fr-FR" sz="4211" dirty="0" smtClean="0"/>
              <a:t>Gandhi </a:t>
            </a:r>
            <a:r>
              <a:rPr lang="fr-FR" sz="4211" dirty="0" err="1" smtClean="0"/>
              <a:t>travels</a:t>
            </a:r>
            <a:r>
              <a:rPr lang="fr-FR" sz="4211" dirty="0" smtClean="0"/>
              <a:t> to London for the Round Table </a:t>
            </a:r>
            <a:r>
              <a:rPr lang="fr-FR" sz="4211" dirty="0" err="1" smtClean="0"/>
              <a:t>Conference</a:t>
            </a:r>
            <a:r>
              <a:rPr lang="fr-FR" sz="4211" dirty="0" smtClean="0"/>
              <a:t> as the sole </a:t>
            </a:r>
            <a:r>
              <a:rPr lang="fr-FR" sz="4211" dirty="0" err="1" smtClean="0"/>
              <a:t>representative</a:t>
            </a:r>
            <a:r>
              <a:rPr lang="fr-FR" sz="4211" dirty="0" smtClean="0"/>
              <a:t> of the Indian National </a:t>
            </a:r>
            <a:r>
              <a:rPr lang="fr-FR" sz="4211" dirty="0" err="1" smtClean="0"/>
              <a:t>Congress</a:t>
            </a:r>
            <a:r>
              <a:rPr lang="fr-FR" sz="4211" dirty="0" smtClean="0"/>
              <a:t>. </a:t>
            </a:r>
          </a:p>
          <a:p>
            <a:pPr algn="just"/>
            <a:r>
              <a:rPr lang="fr-FR" sz="4211" dirty="0" smtClean="0"/>
              <a:t>He </a:t>
            </a:r>
            <a:r>
              <a:rPr lang="fr-FR" sz="4211" dirty="0" err="1" smtClean="0"/>
              <a:t>presents</a:t>
            </a:r>
            <a:r>
              <a:rPr lang="fr-FR" sz="4211" dirty="0" smtClean="0"/>
              <a:t> a </a:t>
            </a:r>
            <a:r>
              <a:rPr lang="fr-FR" sz="4211" dirty="0" err="1" smtClean="0"/>
              <a:t>powerful</a:t>
            </a:r>
            <a:r>
              <a:rPr lang="fr-FR" sz="4211" dirty="0" smtClean="0"/>
              <a:t> image </a:t>
            </a:r>
            <a:r>
              <a:rPr lang="fr-FR" sz="4211" dirty="0" err="1" smtClean="0"/>
              <a:t>wearing</a:t>
            </a:r>
            <a:r>
              <a:rPr lang="fr-FR" sz="4211" dirty="0" smtClean="0"/>
              <a:t> </a:t>
            </a:r>
            <a:r>
              <a:rPr lang="fr-FR" sz="4211" dirty="0" err="1" smtClean="0"/>
              <a:t>his</a:t>
            </a:r>
            <a:r>
              <a:rPr lang="fr-FR" sz="4211" dirty="0" smtClean="0"/>
              <a:t> </a:t>
            </a:r>
            <a:r>
              <a:rPr lang="fr-FR" sz="4211" dirty="0" err="1" smtClean="0"/>
              <a:t>traditional</a:t>
            </a:r>
            <a:r>
              <a:rPr lang="fr-FR" sz="4211" dirty="0" smtClean="0"/>
              <a:t> Indian </a:t>
            </a:r>
            <a:r>
              <a:rPr lang="fr-FR" sz="4211" dirty="0" err="1" smtClean="0"/>
              <a:t>clothes</a:t>
            </a:r>
            <a:r>
              <a:rPr lang="fr-FR" sz="4211" dirty="0" smtClean="0"/>
              <a:t>. But the </a:t>
            </a:r>
            <a:r>
              <a:rPr lang="fr-FR" sz="4211" dirty="0" err="1" smtClean="0"/>
              <a:t>conference</a:t>
            </a:r>
            <a:r>
              <a:rPr lang="fr-FR" sz="4211" dirty="0" smtClean="0"/>
              <a:t> </a:t>
            </a:r>
            <a:r>
              <a:rPr lang="fr-FR" sz="4211" dirty="0" err="1" smtClean="0"/>
              <a:t>is</a:t>
            </a:r>
            <a:r>
              <a:rPr lang="fr-FR" sz="4211" dirty="0" smtClean="0"/>
              <a:t> a </a:t>
            </a:r>
            <a:r>
              <a:rPr lang="fr-FR" sz="4211" dirty="0" err="1" smtClean="0"/>
              <a:t>failure</a:t>
            </a:r>
            <a:r>
              <a:rPr lang="fr-FR" sz="4211" dirty="0" smtClean="0"/>
              <a:t> for Gandhi. The British are not </a:t>
            </a:r>
            <a:r>
              <a:rPr lang="fr-FR" sz="4211" dirty="0" err="1" smtClean="0"/>
              <a:t>ready</a:t>
            </a:r>
            <a:r>
              <a:rPr lang="fr-FR" sz="4211" dirty="0" smtClean="0"/>
              <a:t> to </a:t>
            </a:r>
            <a:r>
              <a:rPr lang="fr-FR" sz="4211" dirty="0" err="1" smtClean="0"/>
              <a:t>grant</a:t>
            </a:r>
            <a:r>
              <a:rPr lang="fr-FR" sz="4211" dirty="0" smtClean="0"/>
              <a:t> </a:t>
            </a:r>
            <a:r>
              <a:rPr lang="fr-FR" sz="4211" dirty="0" err="1" smtClean="0"/>
              <a:t>India</a:t>
            </a:r>
            <a:r>
              <a:rPr lang="fr-FR" sz="4211" dirty="0" smtClean="0"/>
              <a:t> </a:t>
            </a:r>
            <a:r>
              <a:rPr lang="fr-FR" sz="4211" dirty="0" err="1" smtClean="0"/>
              <a:t>independence</a:t>
            </a:r>
            <a:r>
              <a:rPr lang="fr-FR" sz="4211" dirty="0" smtClean="0"/>
              <a:t> and </a:t>
            </a:r>
            <a:r>
              <a:rPr lang="fr-FR" sz="4211" dirty="0" err="1" smtClean="0"/>
              <a:t>Muslim</a:t>
            </a:r>
            <a:r>
              <a:rPr lang="fr-FR" sz="4211" dirty="0" smtClean="0"/>
              <a:t>, Sikh </a:t>
            </a:r>
            <a:br>
              <a:rPr lang="fr-FR" sz="4211" dirty="0" smtClean="0"/>
            </a:br>
            <a:r>
              <a:rPr lang="fr-FR" sz="4211" dirty="0" smtClean="0"/>
              <a:t>and </a:t>
            </a:r>
            <a:r>
              <a:rPr lang="fr-FR" sz="4211" dirty="0" err="1" smtClean="0"/>
              <a:t>other</a:t>
            </a:r>
            <a:r>
              <a:rPr lang="fr-FR" sz="4211" dirty="0" smtClean="0"/>
              <a:t> </a:t>
            </a:r>
            <a:r>
              <a:rPr lang="fr-FR" sz="4211" dirty="0" err="1" smtClean="0"/>
              <a:t>delegates</a:t>
            </a:r>
            <a:r>
              <a:rPr lang="fr-FR" sz="4211" dirty="0" smtClean="0"/>
              <a:t> do not </a:t>
            </a:r>
            <a:r>
              <a:rPr lang="fr-FR" sz="4211" dirty="0" err="1" smtClean="0"/>
              <a:t>ally</a:t>
            </a:r>
            <a:r>
              <a:rPr lang="fr-FR" sz="4211" dirty="0" smtClean="0"/>
              <a:t> </a:t>
            </a:r>
            <a:br>
              <a:rPr lang="fr-FR" sz="4211" dirty="0" smtClean="0"/>
            </a:br>
            <a:r>
              <a:rPr lang="fr-FR" sz="4211" dirty="0" err="1" smtClean="0"/>
              <a:t>themselves</a:t>
            </a:r>
            <a:r>
              <a:rPr lang="fr-FR" sz="4211" dirty="0" smtClean="0"/>
              <a:t> to </a:t>
            </a:r>
            <a:r>
              <a:rPr lang="fr-FR" sz="4211" dirty="0" err="1" smtClean="0"/>
              <a:t>him</a:t>
            </a:r>
            <a:r>
              <a:rPr lang="fr-FR" sz="4211" dirty="0" smtClean="0"/>
              <a:t> as </a:t>
            </a:r>
            <a:r>
              <a:rPr lang="fr-FR" sz="4211" dirty="0" err="1" smtClean="0"/>
              <a:t>they</a:t>
            </a:r>
            <a:r>
              <a:rPr lang="fr-FR" sz="4211" dirty="0" smtClean="0"/>
              <a:t> </a:t>
            </a:r>
            <a:r>
              <a:rPr lang="fr-FR" sz="4211" dirty="0" err="1" smtClean="0"/>
              <a:t>don’t</a:t>
            </a:r>
            <a:r>
              <a:rPr lang="fr-FR" sz="4211" dirty="0" smtClean="0"/>
              <a:t> </a:t>
            </a:r>
            <a:br>
              <a:rPr lang="fr-FR" sz="4211" dirty="0" smtClean="0"/>
            </a:br>
            <a:r>
              <a:rPr lang="fr-FR" sz="4211" dirty="0" err="1" smtClean="0"/>
              <a:t>believe</a:t>
            </a:r>
            <a:r>
              <a:rPr lang="fr-FR" sz="4211" dirty="0" smtClean="0"/>
              <a:t> </a:t>
            </a:r>
            <a:r>
              <a:rPr lang="fr-FR" sz="4211" dirty="0" err="1" smtClean="0"/>
              <a:t>he</a:t>
            </a:r>
            <a:r>
              <a:rPr lang="fr-FR" sz="4211" dirty="0" smtClean="0"/>
              <a:t> </a:t>
            </a:r>
            <a:r>
              <a:rPr lang="fr-FR" sz="4211" dirty="0" err="1" smtClean="0"/>
              <a:t>speaks</a:t>
            </a:r>
            <a:r>
              <a:rPr lang="fr-FR" sz="4211" dirty="0" smtClean="0"/>
              <a:t> for all </a:t>
            </a:r>
            <a:r>
              <a:rPr lang="fr-FR" sz="4211" dirty="0" err="1" smtClean="0"/>
              <a:t>Indians</a:t>
            </a:r>
            <a:r>
              <a:rPr lang="fr-FR" sz="4211" dirty="0" smtClean="0"/>
              <a:t>.</a:t>
            </a:r>
            <a:br>
              <a:rPr lang="fr-FR" sz="4211" dirty="0" smtClean="0"/>
            </a:br>
            <a:r>
              <a:rPr lang="fr-FR" sz="4211" dirty="0" err="1" smtClean="0"/>
              <a:t>However</a:t>
            </a:r>
            <a:r>
              <a:rPr lang="fr-FR" sz="4211" dirty="0" smtClean="0"/>
              <a:t> Gandhi </a:t>
            </a:r>
            <a:r>
              <a:rPr lang="fr-FR" sz="4211" dirty="0" err="1" smtClean="0"/>
              <a:t>is</a:t>
            </a:r>
            <a:r>
              <a:rPr lang="fr-FR" sz="4211" dirty="0" smtClean="0"/>
              <a:t> </a:t>
            </a:r>
            <a:r>
              <a:rPr lang="fr-FR" sz="4211" dirty="0" err="1" smtClean="0"/>
              <a:t>granted</a:t>
            </a:r>
            <a:r>
              <a:rPr lang="fr-FR" sz="4211" dirty="0" smtClean="0"/>
              <a:t> an audience </a:t>
            </a:r>
            <a:br>
              <a:rPr lang="fr-FR" sz="4211" dirty="0" smtClean="0"/>
            </a:br>
            <a:r>
              <a:rPr lang="fr-FR" sz="4211" dirty="0" err="1" smtClean="0"/>
              <a:t>with</a:t>
            </a:r>
            <a:r>
              <a:rPr lang="fr-FR" sz="4211" dirty="0" smtClean="0"/>
              <a:t> King George V and </a:t>
            </a:r>
            <a:r>
              <a:rPr lang="fr-FR" sz="4211" dirty="0" err="1" smtClean="0"/>
              <a:t>visits</a:t>
            </a:r>
            <a:r>
              <a:rPr lang="fr-FR" sz="4211" dirty="0" smtClean="0"/>
              <a:t> </a:t>
            </a:r>
            <a:r>
              <a:rPr lang="fr-FR" sz="4211" dirty="0" err="1" smtClean="0"/>
              <a:t>mill</a:t>
            </a:r>
            <a:r>
              <a:rPr lang="fr-FR" sz="4211" dirty="0" smtClean="0"/>
              <a:t> </a:t>
            </a:r>
            <a:r>
              <a:rPr lang="fr-FR" sz="4211" dirty="0" err="1" smtClean="0"/>
              <a:t>workers</a:t>
            </a:r>
            <a:r>
              <a:rPr lang="fr-FR" sz="4211" dirty="0" smtClean="0"/>
              <a:t> </a:t>
            </a:r>
            <a:br>
              <a:rPr lang="fr-FR" sz="4211" dirty="0" smtClean="0"/>
            </a:br>
            <a:r>
              <a:rPr lang="fr-FR" sz="4211" dirty="0" smtClean="0"/>
              <a:t>in Lancashire. </a:t>
            </a:r>
            <a:r>
              <a:rPr lang="fr-FR" sz="4211" dirty="0" err="1" smtClean="0"/>
              <a:t>These</a:t>
            </a:r>
            <a:r>
              <a:rPr lang="fr-FR" sz="4211" dirty="0" smtClean="0"/>
              <a:t> public </a:t>
            </a:r>
            <a:r>
              <a:rPr lang="fr-FR" sz="4211" dirty="0" err="1" smtClean="0"/>
              <a:t>appearances</a:t>
            </a:r>
            <a:r>
              <a:rPr lang="fr-FR" sz="4211" dirty="0" smtClean="0"/>
              <a:t> gain </a:t>
            </a:r>
            <a:br>
              <a:rPr lang="fr-FR" sz="4211" dirty="0" smtClean="0"/>
            </a:br>
            <a:r>
              <a:rPr lang="fr-FR" sz="4211" dirty="0" err="1" smtClean="0"/>
              <a:t>him</a:t>
            </a:r>
            <a:r>
              <a:rPr lang="fr-FR" sz="4211" dirty="0" smtClean="0"/>
              <a:t> </a:t>
            </a:r>
            <a:r>
              <a:rPr lang="fr-FR" sz="4211" dirty="0" err="1" smtClean="0"/>
              <a:t>great</a:t>
            </a:r>
            <a:r>
              <a:rPr lang="fr-FR" sz="4211" dirty="0" smtClean="0"/>
              <a:t> </a:t>
            </a:r>
            <a:r>
              <a:rPr lang="fr-FR" sz="4211" dirty="0" err="1" smtClean="0"/>
              <a:t>publicity</a:t>
            </a:r>
            <a:r>
              <a:rPr lang="fr-FR" sz="4211" dirty="0" smtClean="0"/>
              <a:t> and </a:t>
            </a:r>
            <a:r>
              <a:rPr lang="fr-FR" sz="4211" dirty="0" err="1" smtClean="0"/>
              <a:t>some</a:t>
            </a:r>
            <a:r>
              <a:rPr lang="fr-FR" sz="4211" dirty="0" smtClean="0"/>
              <a:t> </a:t>
            </a:r>
            <a:r>
              <a:rPr lang="fr-FR" sz="4211" dirty="0" err="1" smtClean="0"/>
              <a:t>sympathy</a:t>
            </a:r>
            <a:r>
              <a:rPr lang="fr-FR" sz="4211" dirty="0" smtClean="0"/>
              <a:t> </a:t>
            </a:r>
            <a:br>
              <a:rPr lang="fr-FR" sz="4211" dirty="0" smtClean="0"/>
            </a:br>
            <a:r>
              <a:rPr lang="fr-FR" sz="4211" dirty="0" smtClean="0"/>
              <a:t>for the Indian </a:t>
            </a:r>
            <a:r>
              <a:rPr lang="fr-FR" sz="4211" dirty="0" err="1" smtClean="0"/>
              <a:t>nationalist</a:t>
            </a:r>
            <a:r>
              <a:rPr lang="fr-FR" sz="4211" dirty="0" smtClean="0"/>
              <a:t> cause in </a:t>
            </a:r>
            <a:r>
              <a:rPr lang="fr-FR" sz="4211" dirty="0" err="1" smtClean="0"/>
              <a:t>Britain</a:t>
            </a:r>
            <a:r>
              <a:rPr lang="fr-FR" sz="4211" dirty="0" smtClean="0"/>
              <a:t>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66" y="4374303"/>
            <a:ext cx="3860800" cy="21717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401" y="2157383"/>
            <a:ext cx="3403698" cy="4447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1942 : </a:t>
            </a:r>
            <a:r>
              <a:rPr lang="fr-FR" sz="3200" b="1" dirty="0" err="1" smtClean="0">
                <a:solidFill>
                  <a:srgbClr val="660066"/>
                </a:solidFill>
              </a:rPr>
              <a:t>Gandhi's</a:t>
            </a:r>
            <a:r>
              <a:rPr lang="fr-FR" sz="3200" b="1" dirty="0" smtClean="0">
                <a:solidFill>
                  <a:srgbClr val="660066"/>
                </a:solidFill>
              </a:rPr>
              <a:t> "</a:t>
            </a:r>
            <a:r>
              <a:rPr lang="fr-FR" sz="3200" b="1" dirty="0" err="1" smtClean="0">
                <a:solidFill>
                  <a:srgbClr val="660066"/>
                </a:solidFill>
              </a:rPr>
              <a:t>Quit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India</a:t>
            </a:r>
            <a:r>
              <a:rPr lang="fr-FR" sz="3200" b="1" dirty="0" smtClean="0">
                <a:solidFill>
                  <a:srgbClr val="660066"/>
                </a:solidFill>
              </a:rPr>
              <a:t>" </a:t>
            </a:r>
            <a:r>
              <a:rPr lang="fr-FR" sz="3200" b="1" dirty="0" err="1" smtClean="0">
                <a:solidFill>
                  <a:srgbClr val="660066"/>
                </a:solidFill>
              </a:rPr>
              <a:t>campaign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1486" y="1082254"/>
            <a:ext cx="4327208" cy="551447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failure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conference</a:t>
            </a:r>
            <a:r>
              <a:rPr lang="fr-FR" dirty="0" smtClean="0"/>
              <a:t>, Gandhi </a:t>
            </a:r>
            <a:r>
              <a:rPr lang="fr-FR" dirty="0" err="1" smtClean="0"/>
              <a:t>chooses</a:t>
            </a:r>
            <a:r>
              <a:rPr lang="fr-FR" dirty="0" smtClean="0"/>
              <a:t> to </a:t>
            </a:r>
            <a:r>
              <a:rPr lang="fr-FR" dirty="0" err="1" smtClean="0"/>
              <a:t>step</a:t>
            </a:r>
            <a:r>
              <a:rPr lang="fr-FR" dirty="0" smtClean="0"/>
              <a:t> down as leader of the Indian National </a:t>
            </a:r>
            <a:r>
              <a:rPr lang="fr-FR" dirty="0" err="1" smtClean="0"/>
              <a:t>Congress</a:t>
            </a:r>
            <a:r>
              <a:rPr lang="fr-FR" dirty="0" smtClean="0"/>
              <a:t> and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side-lined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national </a:t>
            </a:r>
            <a:r>
              <a:rPr lang="fr-FR" dirty="0" err="1" smtClean="0"/>
              <a:t>politics</a:t>
            </a:r>
            <a:r>
              <a:rPr lang="fr-FR" dirty="0" smtClean="0"/>
              <a:t>.</a:t>
            </a:r>
          </a:p>
          <a:p>
            <a:pPr algn="just"/>
            <a:r>
              <a:rPr lang="fr-FR" dirty="0" err="1" smtClean="0"/>
              <a:t>When</a:t>
            </a:r>
            <a:r>
              <a:rPr lang="fr-FR" dirty="0" smtClean="0"/>
              <a:t> Churchill calls on </a:t>
            </a:r>
            <a:r>
              <a:rPr lang="fr-FR" dirty="0" err="1" smtClean="0"/>
              <a:t>India</a:t>
            </a:r>
            <a:r>
              <a:rPr lang="fr-FR" dirty="0" smtClean="0"/>
              <a:t> to support the </a:t>
            </a:r>
            <a:r>
              <a:rPr lang="fr-FR" dirty="0" err="1" smtClean="0"/>
              <a:t>fight</a:t>
            </a:r>
            <a:r>
              <a:rPr lang="fr-FR" dirty="0" smtClean="0"/>
              <a:t> </a:t>
            </a:r>
            <a:r>
              <a:rPr lang="fr-FR" dirty="0" err="1" smtClean="0"/>
              <a:t>against</a:t>
            </a:r>
            <a:r>
              <a:rPr lang="fr-FR" dirty="0" smtClean="0"/>
              <a:t> the Nazis, Gandhi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adamant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not come to </a:t>
            </a:r>
            <a:r>
              <a:rPr lang="fr-FR" dirty="0" err="1" smtClean="0"/>
              <a:t>Britain’s</a:t>
            </a:r>
            <a:r>
              <a:rPr lang="fr-FR" dirty="0" smtClean="0"/>
              <a:t> </a:t>
            </a:r>
            <a:r>
              <a:rPr lang="fr-FR" dirty="0" err="1" smtClean="0"/>
              <a:t>aid</a:t>
            </a:r>
            <a:r>
              <a:rPr lang="fr-FR" dirty="0" smtClean="0"/>
              <a:t>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Indians</a:t>
            </a:r>
            <a:r>
              <a:rPr lang="fr-FR" dirty="0" smtClean="0"/>
              <a:t> are </a:t>
            </a:r>
            <a:r>
              <a:rPr lang="fr-FR" dirty="0" err="1" smtClean="0"/>
              <a:t>subjugated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home. He plans a non-violent </a:t>
            </a:r>
            <a:r>
              <a:rPr lang="fr-FR" dirty="0" err="1" smtClean="0"/>
              <a:t>protest</a:t>
            </a:r>
            <a:r>
              <a:rPr lang="fr-FR" dirty="0" smtClean="0"/>
              <a:t> </a:t>
            </a:r>
            <a:r>
              <a:rPr lang="fr-FR" dirty="0" err="1" smtClean="0"/>
              <a:t>demanding</a:t>
            </a:r>
            <a:r>
              <a:rPr lang="fr-FR" dirty="0" smtClean="0"/>
              <a:t> the British “</a:t>
            </a:r>
            <a:r>
              <a:rPr lang="fr-FR" dirty="0" err="1" smtClean="0"/>
              <a:t>Quit</a:t>
            </a:r>
            <a:r>
              <a:rPr lang="fr-FR" dirty="0" smtClean="0"/>
              <a:t> </a:t>
            </a:r>
            <a:r>
              <a:rPr lang="fr-FR" dirty="0" err="1" smtClean="0"/>
              <a:t>India</a:t>
            </a:r>
            <a:r>
              <a:rPr lang="fr-FR" dirty="0" smtClean="0"/>
              <a:t>” for good. In </a:t>
            </a:r>
            <a:r>
              <a:rPr lang="fr-FR" dirty="0" err="1" smtClean="0"/>
              <a:t>response</a:t>
            </a:r>
            <a:r>
              <a:rPr lang="fr-FR" dirty="0" smtClean="0"/>
              <a:t>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imprisoned</a:t>
            </a:r>
            <a:r>
              <a:rPr lang="fr-FR" dirty="0" smtClean="0"/>
              <a:t> </a:t>
            </a:r>
            <a:r>
              <a:rPr lang="fr-FR" dirty="0" err="1" smtClean="0"/>
              <a:t>along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wife</a:t>
            </a:r>
            <a:r>
              <a:rPr lang="fr-FR" dirty="0" smtClean="0"/>
              <a:t>, </a:t>
            </a:r>
            <a:r>
              <a:rPr lang="fr-FR" dirty="0" err="1" smtClean="0"/>
              <a:t>Kasturba</a:t>
            </a:r>
            <a:r>
              <a:rPr lang="fr-FR" dirty="0" smtClean="0"/>
              <a:t>. Violent </a:t>
            </a:r>
            <a:r>
              <a:rPr lang="fr-FR" dirty="0" err="1" smtClean="0"/>
              <a:t>protests</a:t>
            </a:r>
            <a:r>
              <a:rPr lang="fr-FR" dirty="0" smtClean="0"/>
              <a:t> </a:t>
            </a:r>
            <a:r>
              <a:rPr lang="fr-FR" dirty="0" err="1" smtClean="0"/>
              <a:t>calling</a:t>
            </a:r>
            <a:r>
              <a:rPr lang="fr-FR" dirty="0" smtClean="0"/>
              <a:t> for </a:t>
            </a:r>
            <a:r>
              <a:rPr lang="fr-FR" dirty="0" err="1" smtClean="0"/>
              <a:t>Gandhi’s</a:t>
            </a:r>
            <a:r>
              <a:rPr lang="fr-FR" dirty="0" smtClean="0"/>
              <a:t> release </a:t>
            </a:r>
            <a:r>
              <a:rPr lang="fr-FR" dirty="0" err="1" smtClean="0"/>
              <a:t>erupt</a:t>
            </a:r>
            <a:r>
              <a:rPr lang="fr-FR" dirty="0" smtClean="0"/>
              <a:t> </a:t>
            </a:r>
            <a:r>
              <a:rPr lang="fr-FR" dirty="0" err="1" smtClean="0"/>
              <a:t>across</a:t>
            </a:r>
            <a:r>
              <a:rPr lang="fr-FR" dirty="0" smtClean="0"/>
              <a:t> the country, but Winston Churchill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determined</a:t>
            </a:r>
            <a:r>
              <a:rPr lang="fr-FR" dirty="0" smtClean="0"/>
              <a:t> not to </a:t>
            </a:r>
            <a:r>
              <a:rPr lang="fr-FR" dirty="0" err="1" smtClean="0"/>
              <a:t>give</a:t>
            </a:r>
            <a:r>
              <a:rPr lang="fr-FR" dirty="0" smtClean="0"/>
              <a:t> in. </a:t>
            </a:r>
            <a:r>
              <a:rPr lang="fr-FR" dirty="0" err="1" smtClean="0"/>
              <a:t>Gandhi's</a:t>
            </a:r>
            <a:r>
              <a:rPr lang="fr-FR" dirty="0" smtClean="0"/>
              <a:t> </a:t>
            </a:r>
            <a:r>
              <a:rPr lang="fr-FR" dirty="0" err="1" smtClean="0"/>
              <a:t>wife</a:t>
            </a:r>
            <a:r>
              <a:rPr lang="fr-FR" dirty="0" smtClean="0"/>
              <a:t> dies in prison </a:t>
            </a:r>
            <a:r>
              <a:rPr lang="fr-FR" dirty="0" err="1" smtClean="0"/>
              <a:t>months</a:t>
            </a:r>
            <a:r>
              <a:rPr lang="fr-FR" dirty="0" smtClean="0"/>
              <a:t> </a:t>
            </a:r>
            <a:r>
              <a:rPr lang="fr-FR" dirty="0" err="1" smtClean="0"/>
              <a:t>before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release in 1944.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811" y="1002278"/>
            <a:ext cx="4175264" cy="521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660066"/>
                </a:solidFill>
              </a:rPr>
              <a:t>The "</a:t>
            </a:r>
            <a:r>
              <a:rPr lang="fr-FR" b="1" dirty="0" err="1" smtClean="0">
                <a:solidFill>
                  <a:srgbClr val="660066"/>
                </a:solidFill>
              </a:rPr>
              <a:t>Quit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India</a:t>
            </a:r>
            <a:r>
              <a:rPr lang="fr-FR" b="1" dirty="0" smtClean="0">
                <a:solidFill>
                  <a:srgbClr val="660066"/>
                </a:solidFill>
              </a:rPr>
              <a:t>" </a:t>
            </a:r>
            <a:r>
              <a:rPr lang="fr-FR" b="1" dirty="0" err="1" smtClean="0">
                <a:solidFill>
                  <a:srgbClr val="660066"/>
                </a:solidFill>
              </a:rPr>
              <a:t>movement</a:t>
            </a:r>
            <a:endParaRPr lang="fr-FR" b="1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40"/>
            <a:ext cx="8229600" cy="1087002"/>
          </a:xfrm>
        </p:spPr>
        <p:txBody>
          <a:bodyPr>
            <a:normAutofit/>
          </a:bodyPr>
          <a:lstStyle/>
          <a:p>
            <a:pPr algn="just"/>
            <a:r>
              <a:rPr lang="fr-FR" sz="2595" i="1" dirty="0" err="1" smtClean="0">
                <a:solidFill>
                  <a:srgbClr val="008000"/>
                </a:solidFill>
              </a:rPr>
              <a:t>We</a:t>
            </a:r>
            <a:r>
              <a:rPr lang="fr-FR" sz="2595" i="1" dirty="0" smtClean="0">
                <a:solidFill>
                  <a:srgbClr val="008000"/>
                </a:solidFill>
              </a:rPr>
              <a:t> </a:t>
            </a:r>
            <a:r>
              <a:rPr lang="fr-FR" sz="2595" i="1" dirty="0" err="1" smtClean="0">
                <a:solidFill>
                  <a:srgbClr val="008000"/>
                </a:solidFill>
              </a:rPr>
              <a:t>shall</a:t>
            </a:r>
            <a:r>
              <a:rPr lang="fr-FR" sz="2595" i="1" dirty="0" smtClean="0">
                <a:solidFill>
                  <a:srgbClr val="008000"/>
                </a:solidFill>
              </a:rPr>
              <a:t> </a:t>
            </a:r>
            <a:r>
              <a:rPr lang="fr-FR" sz="2595" i="1" dirty="0" err="1" smtClean="0">
                <a:solidFill>
                  <a:srgbClr val="008000"/>
                </a:solidFill>
              </a:rPr>
              <a:t>either</a:t>
            </a:r>
            <a:r>
              <a:rPr lang="fr-FR" sz="2595" i="1" dirty="0" smtClean="0">
                <a:solidFill>
                  <a:srgbClr val="008000"/>
                </a:solidFill>
              </a:rPr>
              <a:t> free </a:t>
            </a:r>
            <a:r>
              <a:rPr lang="fr-FR" sz="2595" i="1" dirty="0" err="1" smtClean="0">
                <a:solidFill>
                  <a:srgbClr val="008000"/>
                </a:solidFill>
              </a:rPr>
              <a:t>India</a:t>
            </a:r>
            <a:r>
              <a:rPr lang="fr-FR" sz="2595" i="1" dirty="0" smtClean="0">
                <a:solidFill>
                  <a:srgbClr val="008000"/>
                </a:solidFill>
              </a:rPr>
              <a:t> or die in the </a:t>
            </a:r>
            <a:r>
              <a:rPr lang="fr-FR" sz="2595" i="1" dirty="0" err="1" smtClean="0">
                <a:solidFill>
                  <a:srgbClr val="008000"/>
                </a:solidFill>
              </a:rPr>
              <a:t>attempt</a:t>
            </a:r>
            <a:r>
              <a:rPr lang="fr-FR" sz="2595" i="1" dirty="0" smtClean="0">
                <a:solidFill>
                  <a:srgbClr val="008000"/>
                </a:solidFill>
              </a:rPr>
              <a:t>; </a:t>
            </a:r>
            <a:r>
              <a:rPr lang="fr-FR" sz="2595" i="1" dirty="0" err="1" smtClean="0">
                <a:solidFill>
                  <a:srgbClr val="008000"/>
                </a:solidFill>
              </a:rPr>
              <a:t>we</a:t>
            </a:r>
            <a:r>
              <a:rPr lang="fr-FR" sz="2595" i="1" dirty="0" smtClean="0">
                <a:solidFill>
                  <a:srgbClr val="008000"/>
                </a:solidFill>
              </a:rPr>
              <a:t> </a:t>
            </a:r>
            <a:r>
              <a:rPr lang="fr-FR" sz="2595" i="1" dirty="0" err="1" smtClean="0">
                <a:solidFill>
                  <a:srgbClr val="008000"/>
                </a:solidFill>
              </a:rPr>
              <a:t>shall</a:t>
            </a:r>
            <a:r>
              <a:rPr lang="fr-FR" sz="2595" i="1" dirty="0" smtClean="0">
                <a:solidFill>
                  <a:srgbClr val="008000"/>
                </a:solidFill>
              </a:rPr>
              <a:t> not live to </a:t>
            </a:r>
            <a:r>
              <a:rPr lang="fr-FR" sz="2595" i="1" dirty="0" err="1" smtClean="0">
                <a:solidFill>
                  <a:srgbClr val="008000"/>
                </a:solidFill>
              </a:rPr>
              <a:t>see</a:t>
            </a:r>
            <a:r>
              <a:rPr lang="fr-FR" sz="2595" i="1" dirty="0" smtClean="0">
                <a:solidFill>
                  <a:srgbClr val="008000"/>
                </a:solidFill>
              </a:rPr>
              <a:t> the </a:t>
            </a:r>
            <a:r>
              <a:rPr lang="fr-FR" sz="2595" i="1" dirty="0" err="1" smtClean="0">
                <a:solidFill>
                  <a:srgbClr val="008000"/>
                </a:solidFill>
              </a:rPr>
              <a:t>perpetuation</a:t>
            </a:r>
            <a:r>
              <a:rPr lang="fr-FR" sz="2595" i="1" dirty="0" smtClean="0">
                <a:solidFill>
                  <a:srgbClr val="008000"/>
                </a:solidFill>
              </a:rPr>
              <a:t> of </a:t>
            </a:r>
            <a:r>
              <a:rPr lang="fr-FR" sz="2595" i="1" dirty="0" err="1" smtClean="0">
                <a:solidFill>
                  <a:srgbClr val="008000"/>
                </a:solidFill>
              </a:rPr>
              <a:t>slavery</a:t>
            </a:r>
            <a:r>
              <a:rPr lang="fr-FR" sz="2595" i="1" dirty="0" smtClean="0">
                <a:solidFill>
                  <a:srgbClr val="008000"/>
                </a:solidFill>
              </a:rPr>
              <a:t>.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08" y="2504642"/>
            <a:ext cx="7730917" cy="37609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41459" y="6317975"/>
            <a:ext cx="461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fr-FR" dirty="0" smtClean="0"/>
              <a:t>Gandhi </a:t>
            </a:r>
            <a:r>
              <a:rPr lang="fr-FR" dirty="0" err="1" smtClean="0"/>
              <a:t>speaks</a:t>
            </a:r>
            <a:r>
              <a:rPr lang="fr-FR" dirty="0" smtClean="0"/>
              <a:t> to Indian </a:t>
            </a:r>
            <a:r>
              <a:rPr lang="fr-FR" dirty="0" err="1" smtClean="0"/>
              <a:t>politician</a:t>
            </a:r>
            <a:r>
              <a:rPr lang="fr-FR" dirty="0" smtClean="0"/>
              <a:t> Nehru, 1942.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1947 : </a:t>
            </a:r>
            <a:r>
              <a:rPr lang="fr-FR" sz="3200" b="1" dirty="0" err="1" smtClean="0">
                <a:solidFill>
                  <a:srgbClr val="660066"/>
                </a:solidFill>
              </a:rPr>
              <a:t>India</a:t>
            </a:r>
            <a:r>
              <a:rPr lang="fr-FR" sz="3200" b="1" dirty="0" smtClean="0">
                <a:solidFill>
                  <a:srgbClr val="660066"/>
                </a:solidFill>
              </a:rPr>
              <a:t> gains </a:t>
            </a:r>
            <a:r>
              <a:rPr lang="fr-FR" sz="3200" b="1" dirty="0" err="1" smtClean="0">
                <a:solidFill>
                  <a:srgbClr val="660066"/>
                </a:solidFill>
              </a:rPr>
              <a:t>its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freedom</a:t>
            </a:r>
            <a:r>
              <a:rPr lang="fr-FR" sz="3200" b="1" dirty="0" smtClean="0">
                <a:solidFill>
                  <a:srgbClr val="660066"/>
                </a:solidFill>
              </a:rPr>
              <a:t/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err="1" smtClean="0"/>
              <a:t>Unable</a:t>
            </a:r>
            <a:r>
              <a:rPr lang="fr-FR" dirty="0" smtClean="0"/>
              <a:t> to stop </a:t>
            </a:r>
            <a:r>
              <a:rPr lang="fr-FR" dirty="0" err="1" smtClean="0"/>
              <a:t>strengthening</a:t>
            </a:r>
            <a:r>
              <a:rPr lang="fr-FR" dirty="0" smtClean="0"/>
              <a:t> calls for </a:t>
            </a:r>
            <a:r>
              <a:rPr lang="fr-FR" dirty="0" err="1" smtClean="0"/>
              <a:t>freedom</a:t>
            </a:r>
            <a:r>
              <a:rPr lang="fr-FR" dirty="0" smtClean="0"/>
              <a:t>, the British </a:t>
            </a:r>
            <a:r>
              <a:rPr lang="fr-FR" dirty="0" err="1" smtClean="0"/>
              <a:t>finally</a:t>
            </a:r>
            <a:r>
              <a:rPr lang="fr-FR" dirty="0" smtClean="0"/>
              <a:t> </a:t>
            </a:r>
            <a:r>
              <a:rPr lang="fr-FR" dirty="0" err="1" smtClean="0"/>
              <a:t>begin</a:t>
            </a:r>
            <a:r>
              <a:rPr lang="fr-FR" dirty="0" smtClean="0"/>
              <a:t> </a:t>
            </a:r>
            <a:r>
              <a:rPr lang="fr-FR" dirty="0" err="1" smtClean="0"/>
              <a:t>negotiations</a:t>
            </a:r>
            <a:r>
              <a:rPr lang="fr-FR" dirty="0" smtClean="0"/>
              <a:t> for the </a:t>
            </a:r>
            <a:r>
              <a:rPr lang="fr-FR" dirty="0" err="1" smtClean="0"/>
              <a:t>independence</a:t>
            </a:r>
            <a:r>
              <a:rPr lang="fr-FR" dirty="0" smtClean="0"/>
              <a:t> of </a:t>
            </a:r>
            <a:r>
              <a:rPr lang="fr-FR" dirty="0" err="1" smtClean="0"/>
              <a:t>India</a:t>
            </a:r>
            <a:r>
              <a:rPr lang="fr-FR" dirty="0" smtClean="0"/>
              <a:t>.</a:t>
            </a:r>
          </a:p>
          <a:p>
            <a:r>
              <a:rPr lang="fr-FR" dirty="0" err="1" smtClean="0"/>
              <a:t>However</a:t>
            </a:r>
            <a:r>
              <a:rPr lang="fr-FR" dirty="0" smtClean="0"/>
              <a:t> the </a:t>
            </a:r>
            <a:r>
              <a:rPr lang="fr-FR" dirty="0" err="1" smtClean="0"/>
              <a:t>outcome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far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Gandhi has </a:t>
            </a:r>
            <a:r>
              <a:rPr lang="fr-FR" dirty="0" err="1" smtClean="0"/>
              <a:t>campaigned</a:t>
            </a:r>
            <a:r>
              <a:rPr lang="fr-FR" dirty="0" smtClean="0"/>
              <a:t> for. The Mountbatten Plan </a:t>
            </a:r>
            <a:r>
              <a:rPr lang="fr-FR" dirty="0" err="1" smtClean="0"/>
              <a:t>outlines</a:t>
            </a:r>
            <a:r>
              <a:rPr lang="fr-FR" dirty="0" smtClean="0"/>
              <a:t> the formation of the </a:t>
            </a:r>
            <a:r>
              <a:rPr lang="fr-FR" dirty="0" err="1" smtClean="0"/>
              <a:t>two</a:t>
            </a:r>
            <a:r>
              <a:rPr lang="fr-FR" dirty="0" smtClean="0"/>
              <a:t> new </a:t>
            </a:r>
            <a:r>
              <a:rPr lang="fr-FR" dirty="0" err="1" smtClean="0"/>
              <a:t>independent</a:t>
            </a:r>
            <a:r>
              <a:rPr lang="fr-FR" dirty="0" smtClean="0"/>
              <a:t> states of </a:t>
            </a:r>
            <a:r>
              <a:rPr lang="fr-FR" dirty="0" err="1" smtClean="0"/>
              <a:t>India</a:t>
            </a:r>
            <a:r>
              <a:rPr lang="fr-FR" dirty="0" smtClean="0"/>
              <a:t> and Pakistan, </a:t>
            </a:r>
            <a:r>
              <a:rPr lang="fr-FR" dirty="0" err="1" smtClean="0"/>
              <a:t>divided</a:t>
            </a:r>
            <a:r>
              <a:rPr lang="fr-FR" dirty="0" smtClean="0"/>
              <a:t> </a:t>
            </a:r>
            <a:r>
              <a:rPr lang="fr-FR" dirty="0" err="1" smtClean="0"/>
              <a:t>along</a:t>
            </a:r>
            <a:r>
              <a:rPr lang="fr-FR" dirty="0" smtClean="0"/>
              <a:t> </a:t>
            </a:r>
            <a:r>
              <a:rPr lang="fr-FR" dirty="0" err="1" smtClean="0"/>
              <a:t>religious</a:t>
            </a:r>
            <a:r>
              <a:rPr lang="fr-FR" dirty="0" smtClean="0"/>
              <a:t> </a:t>
            </a:r>
            <a:r>
              <a:rPr lang="fr-FR" dirty="0" err="1" smtClean="0"/>
              <a:t>lines</a:t>
            </a:r>
            <a:r>
              <a:rPr lang="fr-FR" dirty="0" smtClean="0"/>
              <a:t>. In the capital Delhi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independence</a:t>
            </a:r>
            <a:r>
              <a:rPr lang="fr-FR" dirty="0" smtClean="0"/>
              <a:t> </a:t>
            </a:r>
            <a:r>
              <a:rPr lang="fr-FR" dirty="0" err="1" smtClean="0"/>
              <a:t>celebrations</a:t>
            </a:r>
            <a:r>
              <a:rPr lang="fr-FR" dirty="0" smtClean="0"/>
              <a:t>, but </a:t>
            </a:r>
            <a:r>
              <a:rPr lang="fr-FR" dirty="0" err="1" smtClean="0"/>
              <a:t>Gandhi’s</a:t>
            </a:r>
            <a:r>
              <a:rPr lang="fr-FR" dirty="0" smtClean="0"/>
              <a:t> vision of a </a:t>
            </a:r>
            <a:r>
              <a:rPr lang="fr-FR" dirty="0" err="1" smtClean="0"/>
              <a:t>united</a:t>
            </a:r>
            <a:r>
              <a:rPr lang="fr-FR" dirty="0" smtClean="0"/>
              <a:t> </a:t>
            </a:r>
            <a:r>
              <a:rPr lang="fr-FR" dirty="0" err="1" smtClean="0"/>
              <a:t>India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shattered</a:t>
            </a:r>
            <a:r>
              <a:rPr lang="fr-FR" dirty="0" smtClean="0"/>
              <a:t>. The Partition sets off mass </a:t>
            </a:r>
            <a:r>
              <a:rPr lang="fr-FR" dirty="0" err="1" smtClean="0"/>
              <a:t>mutual</a:t>
            </a:r>
            <a:r>
              <a:rPr lang="fr-FR" dirty="0" smtClean="0"/>
              <a:t> </a:t>
            </a:r>
            <a:r>
              <a:rPr lang="fr-FR" dirty="0" err="1" smtClean="0"/>
              <a:t>killings</a:t>
            </a:r>
            <a:r>
              <a:rPr lang="fr-FR" dirty="0" smtClean="0"/>
              <a:t> and the </a:t>
            </a:r>
            <a:r>
              <a:rPr lang="fr-FR" dirty="0" err="1" smtClean="0"/>
              <a:t>chaotic</a:t>
            </a:r>
            <a:r>
              <a:rPr lang="fr-FR" dirty="0" smtClean="0"/>
              <a:t> migration of 10 million people. Gandhi </a:t>
            </a:r>
            <a:r>
              <a:rPr lang="fr-FR" dirty="0" err="1" smtClean="0"/>
              <a:t>leaves</a:t>
            </a:r>
            <a:r>
              <a:rPr lang="fr-FR" dirty="0" smtClean="0"/>
              <a:t> Delhi, traveling to Calcutta to </a:t>
            </a:r>
            <a:r>
              <a:rPr lang="fr-FR" dirty="0" err="1" smtClean="0"/>
              <a:t>quell</a:t>
            </a:r>
            <a:r>
              <a:rPr lang="fr-FR" dirty="0" smtClean="0"/>
              <a:t> the violence by </a:t>
            </a:r>
            <a:r>
              <a:rPr lang="fr-FR" dirty="0" err="1" smtClean="0"/>
              <a:t>fasting</a:t>
            </a:r>
            <a:r>
              <a:rPr lang="fr-FR" dirty="0" smtClean="0"/>
              <a:t> to </a:t>
            </a:r>
            <a:r>
              <a:rPr lang="fr-FR" dirty="0" err="1" smtClean="0"/>
              <a:t>bring</a:t>
            </a:r>
            <a:r>
              <a:rPr lang="fr-FR" dirty="0" smtClean="0"/>
              <a:t> </a:t>
            </a:r>
            <a:r>
              <a:rPr lang="fr-FR" dirty="0" err="1" smtClean="0"/>
              <a:t>peace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660066"/>
                </a:solidFill>
              </a:rPr>
              <a:t>1947 : </a:t>
            </a:r>
            <a:r>
              <a:rPr lang="fr-FR" b="1" dirty="0" err="1" smtClean="0">
                <a:solidFill>
                  <a:srgbClr val="660066"/>
                </a:solidFill>
              </a:rPr>
              <a:t>India</a:t>
            </a:r>
            <a:r>
              <a:rPr lang="fr-FR" b="1" dirty="0" smtClean="0">
                <a:solidFill>
                  <a:srgbClr val="660066"/>
                </a:solidFill>
              </a:rPr>
              <a:t> gains </a:t>
            </a:r>
            <a:r>
              <a:rPr lang="fr-FR" b="1" dirty="0" err="1" smtClean="0">
                <a:solidFill>
                  <a:srgbClr val="660066"/>
                </a:solidFill>
              </a:rPr>
              <a:t>its</a:t>
            </a:r>
            <a:r>
              <a:rPr lang="fr-FR" b="1" dirty="0" smtClean="0">
                <a:solidFill>
                  <a:srgbClr val="660066"/>
                </a:solidFill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</a:rPr>
              <a:t>freedom</a:t>
            </a:r>
            <a:r>
              <a:rPr lang="fr-FR" b="1" dirty="0" smtClean="0">
                <a:solidFill>
                  <a:srgbClr val="660066"/>
                </a:solidFill>
              </a:rPr>
              <a:t/>
            </a:r>
            <a:br>
              <a:rPr lang="fr-FR" b="1" dirty="0" smtClean="0">
                <a:solidFill>
                  <a:srgbClr val="660066"/>
                </a:solidFill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9317" y="1600200"/>
            <a:ext cx="3819003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fr-FR" dirty="0" smtClean="0"/>
              <a:t>The </a:t>
            </a:r>
            <a:r>
              <a:rPr lang="fr-FR" b="1" dirty="0" smtClean="0"/>
              <a:t>Partition of </a:t>
            </a:r>
            <a:r>
              <a:rPr lang="fr-FR" b="1" dirty="0" err="1" smtClean="0"/>
              <a:t>India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the partition of the British Indian Empire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led</a:t>
            </a:r>
            <a:r>
              <a:rPr lang="fr-FR" dirty="0" smtClean="0"/>
              <a:t> to the </a:t>
            </a:r>
            <a:r>
              <a:rPr lang="fr-FR" dirty="0" err="1" smtClean="0"/>
              <a:t>creation</a:t>
            </a:r>
            <a:r>
              <a:rPr lang="fr-FR" dirty="0" smtClean="0"/>
              <a:t> of the sovereign states of the Dominion of Pakistan (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later</a:t>
            </a:r>
            <a:r>
              <a:rPr lang="fr-FR" dirty="0" smtClean="0"/>
              <a:t> split </a:t>
            </a:r>
            <a:r>
              <a:rPr lang="fr-FR" dirty="0" err="1" smtClean="0"/>
              <a:t>into</a:t>
            </a:r>
            <a:r>
              <a:rPr lang="fr-FR" dirty="0" smtClean="0"/>
              <a:t> Pakistan and Bangladesh) and the Union of India (</a:t>
            </a:r>
            <a:r>
              <a:rPr lang="fr-FR" dirty="0" err="1" smtClean="0"/>
              <a:t>later</a:t>
            </a:r>
            <a:r>
              <a:rPr lang="fr-FR" dirty="0" smtClean="0"/>
              <a:t> Republic of India) on 15 August 1947. "Partition" </a:t>
            </a:r>
            <a:r>
              <a:rPr lang="fr-FR" dirty="0" err="1" smtClean="0"/>
              <a:t>here</a:t>
            </a:r>
            <a:r>
              <a:rPr lang="fr-FR" dirty="0" smtClean="0"/>
              <a:t> </a:t>
            </a:r>
            <a:r>
              <a:rPr lang="fr-FR" dirty="0" err="1" smtClean="0"/>
              <a:t>refers</a:t>
            </a:r>
            <a:r>
              <a:rPr lang="fr-FR" dirty="0" smtClean="0"/>
              <a:t> not </a:t>
            </a:r>
            <a:r>
              <a:rPr lang="fr-FR" dirty="0" err="1" smtClean="0"/>
              <a:t>only</a:t>
            </a:r>
            <a:r>
              <a:rPr lang="fr-FR" dirty="0" smtClean="0"/>
              <a:t> to the division of the Bengal province of British India </a:t>
            </a:r>
            <a:r>
              <a:rPr lang="fr-FR" dirty="0" err="1" smtClean="0"/>
              <a:t>into</a:t>
            </a:r>
            <a:r>
              <a:rPr lang="fr-FR" dirty="0" smtClean="0"/>
              <a:t> East Pakistan and West Bengal (</a:t>
            </a:r>
            <a:r>
              <a:rPr lang="fr-FR" dirty="0" err="1" smtClean="0"/>
              <a:t>India</a:t>
            </a:r>
            <a:r>
              <a:rPr lang="fr-FR" dirty="0" smtClean="0"/>
              <a:t>), and the </a:t>
            </a:r>
            <a:r>
              <a:rPr lang="fr-FR" dirty="0" err="1" smtClean="0"/>
              <a:t>similar</a:t>
            </a:r>
            <a:r>
              <a:rPr lang="fr-FR" dirty="0" smtClean="0"/>
              <a:t> partition of the Punjab Province </a:t>
            </a:r>
            <a:r>
              <a:rPr lang="fr-FR" dirty="0" err="1" smtClean="0"/>
              <a:t>into</a:t>
            </a:r>
            <a:r>
              <a:rPr lang="fr-FR" dirty="0" smtClean="0"/>
              <a:t> West Punjab (West Pakistan) and East Punjab (</a:t>
            </a:r>
            <a:r>
              <a:rPr lang="fr-FR" dirty="0" err="1" smtClean="0"/>
              <a:t>now</a:t>
            </a:r>
            <a:r>
              <a:rPr lang="fr-FR" dirty="0" smtClean="0"/>
              <a:t> Punjab), but </a:t>
            </a:r>
            <a:r>
              <a:rPr lang="fr-FR" dirty="0" err="1" smtClean="0"/>
              <a:t>also</a:t>
            </a:r>
            <a:r>
              <a:rPr lang="fr-FR" dirty="0" smtClean="0"/>
              <a:t> to the respective divisions of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assets</a:t>
            </a:r>
            <a:r>
              <a:rPr lang="fr-FR" dirty="0" smtClean="0"/>
              <a:t>, </a:t>
            </a:r>
            <a:r>
              <a:rPr lang="fr-FR" dirty="0" err="1" smtClean="0"/>
              <a:t>including</a:t>
            </a:r>
            <a:r>
              <a:rPr lang="fr-FR" dirty="0" smtClean="0"/>
              <a:t> the British Indian Army, the Indian Civil Service and </a:t>
            </a:r>
            <a:r>
              <a:rPr lang="fr-FR" dirty="0" err="1" smtClean="0"/>
              <a:t>other</a:t>
            </a:r>
            <a:r>
              <a:rPr lang="fr-FR" dirty="0" smtClean="0"/>
              <a:t> administrative services, the railways, and the central </a:t>
            </a:r>
            <a:r>
              <a:rPr lang="fr-FR" dirty="0" err="1" smtClean="0"/>
              <a:t>treasury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611" y="1179820"/>
            <a:ext cx="4737737" cy="5528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The Partition of </a:t>
            </a:r>
            <a:r>
              <a:rPr lang="fr-FR" sz="3200" b="1" dirty="0" err="1" smtClean="0">
                <a:solidFill>
                  <a:srgbClr val="660066"/>
                </a:solidFill>
              </a:rPr>
              <a:t>India</a:t>
            </a:r>
            <a:r>
              <a:rPr lang="fr-FR" sz="3200" b="1" dirty="0" smtClean="0">
                <a:solidFill>
                  <a:srgbClr val="660066"/>
                </a:solidFill>
              </a:rPr>
              <a:t> </a:t>
            </a:r>
            <a:r>
              <a:rPr lang="fr-FR" sz="3200" b="1" dirty="0" err="1" smtClean="0">
                <a:solidFill>
                  <a:srgbClr val="660066"/>
                </a:solidFill>
              </a:rPr>
              <a:t>creates</a:t>
            </a:r>
            <a:r>
              <a:rPr lang="fr-FR" sz="3200" b="1" dirty="0" smtClean="0">
                <a:solidFill>
                  <a:srgbClr val="660066"/>
                </a:solidFill>
              </a:rPr>
              <a:t> more violence</a:t>
            </a:r>
            <a:endParaRPr lang="fr-FR" sz="3200" b="1" dirty="0">
              <a:solidFill>
                <a:srgbClr val="66006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Partition </a:t>
            </a:r>
            <a:r>
              <a:rPr lang="fr-FR" dirty="0" err="1" smtClean="0"/>
              <a:t>creates</a:t>
            </a:r>
            <a:r>
              <a:rPr lang="fr-FR" dirty="0" smtClean="0"/>
              <a:t> more violence. Gandhi </a:t>
            </a:r>
            <a:r>
              <a:rPr lang="fr-FR" dirty="0" err="1" smtClean="0"/>
              <a:t>returns</a:t>
            </a:r>
            <a:r>
              <a:rPr lang="fr-FR" dirty="0" smtClean="0"/>
              <a:t> to Delhi to help </a:t>
            </a:r>
            <a:r>
              <a:rPr lang="fr-FR" dirty="0" err="1" smtClean="0"/>
              <a:t>protect</a:t>
            </a:r>
            <a:r>
              <a:rPr lang="fr-FR" dirty="0" smtClean="0"/>
              <a:t> </a:t>
            </a:r>
            <a:r>
              <a:rPr lang="fr-FR" dirty="0" err="1" smtClean="0"/>
              <a:t>Muslims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have </a:t>
            </a:r>
            <a:r>
              <a:rPr lang="fr-FR" dirty="0" err="1" smtClean="0"/>
              <a:t>opted</a:t>
            </a:r>
            <a:r>
              <a:rPr lang="fr-FR" dirty="0" smtClean="0"/>
              <a:t> to </a:t>
            </a:r>
            <a:r>
              <a:rPr lang="fr-FR" dirty="0" err="1" smtClean="0"/>
              <a:t>stay</a:t>
            </a:r>
            <a:r>
              <a:rPr lang="fr-FR" dirty="0" smtClean="0"/>
              <a:t> in </a:t>
            </a:r>
            <a:r>
              <a:rPr lang="fr-FR" dirty="0" err="1" smtClean="0"/>
              <a:t>India</a:t>
            </a:r>
            <a:r>
              <a:rPr lang="fr-FR" dirty="0" smtClean="0"/>
              <a:t> and </a:t>
            </a:r>
            <a:r>
              <a:rPr lang="fr-FR" dirty="0" err="1" smtClean="0"/>
              <a:t>begins</a:t>
            </a:r>
            <a:r>
              <a:rPr lang="fr-FR" dirty="0" smtClean="0"/>
              <a:t> a </a:t>
            </a:r>
            <a:r>
              <a:rPr lang="fr-FR" dirty="0" err="1" smtClean="0"/>
              <a:t>fast</a:t>
            </a:r>
            <a:r>
              <a:rPr lang="fr-FR" dirty="0" smtClean="0"/>
              <a:t> for </a:t>
            </a:r>
            <a:r>
              <a:rPr lang="fr-FR" dirty="0" err="1" smtClean="0"/>
              <a:t>Muslim</a:t>
            </a:r>
            <a:r>
              <a:rPr lang="fr-FR" dirty="0" smtClean="0"/>
              <a:t> </a:t>
            </a:r>
            <a:r>
              <a:rPr lang="fr-FR" dirty="0" err="1" smtClean="0"/>
              <a:t>rights</a:t>
            </a:r>
            <a:r>
              <a:rPr lang="fr-FR" dirty="0" smtClean="0"/>
              <a:t>.</a:t>
            </a:r>
          </a:p>
          <a:p>
            <a:r>
              <a:rPr lang="fr-FR" dirty="0" smtClean="0"/>
              <a:t>On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way</a:t>
            </a:r>
            <a:r>
              <a:rPr lang="fr-FR" dirty="0" smtClean="0"/>
              <a:t> to a </a:t>
            </a:r>
            <a:r>
              <a:rPr lang="fr-FR" dirty="0" err="1" smtClean="0"/>
              <a:t>prayer</a:t>
            </a:r>
            <a:r>
              <a:rPr lang="fr-FR" dirty="0" smtClean="0"/>
              <a:t> meeting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Birla</a:t>
            </a:r>
            <a:r>
              <a:rPr lang="fr-FR" dirty="0" smtClean="0"/>
              <a:t> House </a:t>
            </a:r>
            <a:r>
              <a:rPr lang="fr-FR" dirty="0" err="1" smtClean="0"/>
              <a:t>he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attacked</a:t>
            </a:r>
            <a:r>
              <a:rPr lang="fr-FR" dirty="0" smtClean="0"/>
              <a:t> by a </a:t>
            </a:r>
            <a:r>
              <a:rPr lang="fr-FR" dirty="0" err="1" smtClean="0"/>
              <a:t>Hindu</a:t>
            </a:r>
            <a:r>
              <a:rPr lang="fr-FR" dirty="0" smtClean="0"/>
              <a:t> </a:t>
            </a:r>
            <a:r>
              <a:rPr lang="fr-FR" dirty="0" err="1" smtClean="0"/>
              <a:t>extremist</a:t>
            </a:r>
            <a:r>
              <a:rPr lang="fr-FR" dirty="0" smtClean="0"/>
              <a:t>. He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shot</a:t>
            </a:r>
            <a:r>
              <a:rPr lang="fr-FR" dirty="0" smtClean="0"/>
              <a:t> </a:t>
            </a:r>
            <a:r>
              <a:rPr lang="fr-FR" dirty="0" err="1" smtClean="0"/>
              <a:t>three</a:t>
            </a:r>
            <a:r>
              <a:rPr lang="fr-FR" dirty="0" smtClean="0"/>
              <a:t> times in the </a:t>
            </a:r>
            <a:r>
              <a:rPr lang="fr-FR" dirty="0" err="1" smtClean="0"/>
              <a:t>chest</a:t>
            </a:r>
            <a:r>
              <a:rPr lang="fr-FR" dirty="0" smtClean="0"/>
              <a:t>. In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hard-line</a:t>
            </a:r>
            <a:r>
              <a:rPr lang="fr-FR" dirty="0" smtClean="0"/>
              <a:t> </a:t>
            </a:r>
            <a:r>
              <a:rPr lang="fr-FR" dirty="0" err="1" smtClean="0"/>
              <a:t>Hindu</a:t>
            </a:r>
            <a:r>
              <a:rPr lang="fr-FR" dirty="0" smtClean="0"/>
              <a:t> </a:t>
            </a:r>
            <a:r>
              <a:rPr lang="fr-FR" dirty="0" err="1" smtClean="0"/>
              <a:t>strongholds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celebrations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death</a:t>
            </a:r>
            <a:r>
              <a:rPr lang="fr-FR" dirty="0" smtClean="0"/>
              <a:t>, but for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Indians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national </a:t>
            </a:r>
            <a:r>
              <a:rPr lang="fr-FR" dirty="0" err="1" smtClean="0"/>
              <a:t>tragedy</a:t>
            </a:r>
            <a:r>
              <a:rPr lang="fr-FR" dirty="0" smtClean="0"/>
              <a:t>. A </a:t>
            </a:r>
            <a:r>
              <a:rPr lang="fr-FR" dirty="0" err="1" smtClean="0"/>
              <a:t>crowd</a:t>
            </a:r>
            <a:r>
              <a:rPr lang="fr-FR" dirty="0" smtClean="0"/>
              <a:t> of </a:t>
            </a:r>
            <a:r>
              <a:rPr lang="fr-FR" dirty="0" err="1" smtClean="0"/>
              <a:t>nearly</a:t>
            </a:r>
            <a:r>
              <a:rPr lang="fr-FR" dirty="0" smtClean="0"/>
              <a:t> one million people line the route of </a:t>
            </a:r>
            <a:r>
              <a:rPr lang="fr-FR" dirty="0" err="1" smtClean="0"/>
              <a:t>Gandhi's</a:t>
            </a:r>
            <a:r>
              <a:rPr lang="fr-FR" dirty="0" smtClean="0"/>
              <a:t> </a:t>
            </a:r>
            <a:r>
              <a:rPr lang="fr-FR" dirty="0" err="1" smtClean="0"/>
              <a:t>funeral</a:t>
            </a:r>
            <a:r>
              <a:rPr lang="fr-FR" dirty="0" smtClean="0"/>
              <a:t> procession to the </a:t>
            </a:r>
            <a:r>
              <a:rPr lang="fr-FR" dirty="0" err="1" smtClean="0"/>
              <a:t>banks</a:t>
            </a:r>
            <a:r>
              <a:rPr lang="fr-FR" dirty="0" smtClean="0"/>
              <a:t> of the Yamuna River. </a:t>
            </a:r>
            <a:r>
              <a:rPr lang="fr-FR" dirty="0" err="1" smtClean="0"/>
              <a:t>Across</a:t>
            </a:r>
            <a:r>
              <a:rPr lang="fr-FR" dirty="0" smtClean="0"/>
              <a:t> the world people </a:t>
            </a:r>
            <a:r>
              <a:rPr lang="fr-FR" dirty="0" err="1" smtClean="0"/>
              <a:t>unite</a:t>
            </a:r>
            <a:r>
              <a:rPr lang="fr-FR" dirty="0" smtClean="0"/>
              <a:t> to </a:t>
            </a:r>
            <a:r>
              <a:rPr lang="fr-FR" dirty="0" err="1" smtClean="0"/>
              <a:t>mourn</a:t>
            </a:r>
            <a:r>
              <a:rPr lang="fr-FR" dirty="0" smtClean="0"/>
              <a:t> the </a:t>
            </a:r>
            <a:r>
              <a:rPr lang="fr-FR" dirty="0" err="1" smtClean="0"/>
              <a:t>death</a:t>
            </a:r>
            <a:r>
              <a:rPr lang="fr-FR" dirty="0" smtClean="0"/>
              <a:t> of a global figure of </a:t>
            </a:r>
            <a:r>
              <a:rPr lang="fr-FR" dirty="0" err="1" smtClean="0"/>
              <a:t>peace</a:t>
            </a:r>
            <a:r>
              <a:rPr lang="fr-FR" dirty="0" smtClean="0"/>
              <a:t>,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never</a:t>
            </a:r>
            <a:r>
              <a:rPr lang="fr-FR" dirty="0" smtClean="0"/>
              <a:t> </a:t>
            </a:r>
            <a:r>
              <a:rPr lang="fr-FR" dirty="0" err="1" smtClean="0"/>
              <a:t>saw</a:t>
            </a:r>
            <a:r>
              <a:rPr lang="fr-FR" dirty="0" smtClean="0"/>
              <a:t> </a:t>
            </a:r>
            <a:r>
              <a:rPr lang="fr-FR" dirty="0" err="1" smtClean="0"/>
              <a:t>his</a:t>
            </a:r>
            <a:r>
              <a:rPr lang="fr-FR" dirty="0" smtClean="0"/>
              <a:t> </a:t>
            </a:r>
            <a:r>
              <a:rPr lang="fr-FR" dirty="0" err="1" smtClean="0"/>
              <a:t>dream</a:t>
            </a:r>
            <a:r>
              <a:rPr lang="fr-FR" dirty="0" smtClean="0"/>
              <a:t> of a </a:t>
            </a:r>
            <a:r>
              <a:rPr lang="fr-FR" dirty="0" err="1" smtClean="0"/>
              <a:t>united</a:t>
            </a:r>
            <a:r>
              <a:rPr lang="fr-FR" dirty="0" smtClean="0"/>
              <a:t> </a:t>
            </a:r>
            <a:r>
              <a:rPr lang="fr-FR" dirty="0" err="1" smtClean="0"/>
              <a:t>India</a:t>
            </a:r>
            <a:r>
              <a:rPr lang="fr-FR" dirty="0" smtClean="0"/>
              <a:t> </a:t>
            </a:r>
            <a:r>
              <a:rPr lang="fr-FR" dirty="0" err="1" smtClean="0"/>
              <a:t>become</a:t>
            </a:r>
            <a:r>
              <a:rPr lang="fr-FR" dirty="0" smtClean="0"/>
              <a:t> a reality.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660066"/>
                </a:solidFill>
              </a:rPr>
              <a:t>1948 : The </a:t>
            </a:r>
            <a:r>
              <a:rPr lang="fr-FR" sz="3200" b="1" dirty="0" err="1" smtClean="0">
                <a:solidFill>
                  <a:srgbClr val="660066"/>
                </a:solidFill>
              </a:rPr>
              <a:t>death</a:t>
            </a:r>
            <a:r>
              <a:rPr lang="fr-FR" sz="3200" b="1" dirty="0" smtClean="0">
                <a:solidFill>
                  <a:srgbClr val="660066"/>
                </a:solidFill>
              </a:rPr>
              <a:t> of a </a:t>
            </a:r>
            <a:r>
              <a:rPr lang="fr-FR" sz="3200" b="1" dirty="0" err="1" smtClean="0">
                <a:solidFill>
                  <a:srgbClr val="660066"/>
                </a:solidFill>
              </a:rPr>
              <a:t>great</a:t>
            </a:r>
            <a:r>
              <a:rPr lang="fr-FR" sz="3200" b="1" dirty="0" smtClean="0">
                <a:solidFill>
                  <a:srgbClr val="660066"/>
                </a:solidFill>
              </a:rPr>
              <a:t> soul</a:t>
            </a:r>
            <a:br>
              <a:rPr lang="fr-FR" sz="3200" b="1" dirty="0" smtClean="0">
                <a:solidFill>
                  <a:srgbClr val="660066"/>
                </a:solidFill>
              </a:rPr>
            </a:br>
            <a:endParaRPr lang="fr-FR" sz="3200" dirty="0">
              <a:solidFill>
                <a:srgbClr val="660066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70" y="1417637"/>
            <a:ext cx="8513894" cy="4736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3084</Words>
  <Application>Microsoft Macintosh PowerPoint</Application>
  <PresentationFormat>Présentation à l'écran (4:3)</PresentationFormat>
  <Paragraphs>66</Paragraphs>
  <Slides>20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Gandhi: Reckless teenager to father of India </vt:lpstr>
      <vt:lpstr>Great Soul </vt:lpstr>
      <vt:lpstr>1869 : Born to an elite family </vt:lpstr>
      <vt:lpstr>1883 : Teenage rebel  </vt:lpstr>
      <vt:lpstr>1888 : Studies law in London </vt:lpstr>
      <vt:lpstr>1893 : Moves to South Africa </vt:lpstr>
      <vt:lpstr>1914 : Wins a victory for Indian civil rights in South Africa </vt:lpstr>
      <vt:lpstr>1915 : Returns to India </vt:lpstr>
      <vt:lpstr>1921 : Struggle for Indian independence  </vt:lpstr>
      <vt:lpstr>Gandhi responds to a newspaper accusing him of hypocrisy </vt:lpstr>
      <vt:lpstr>1930 : Salt March for freedom </vt:lpstr>
      <vt:lpstr>The Salt March</vt:lpstr>
      <vt:lpstr>Gandhi’s speech to the marchers (1930)</vt:lpstr>
      <vt:lpstr>1931 : A missed chance to define India’s future </vt:lpstr>
      <vt:lpstr>1942 : Gandhi's "Quit India" campaign </vt:lpstr>
      <vt:lpstr>The "Quit India" movement</vt:lpstr>
      <vt:lpstr>1947 : India gains its freedom </vt:lpstr>
      <vt:lpstr>1947 : India gains its freedom </vt:lpstr>
      <vt:lpstr>The Partition of India creates more violence</vt:lpstr>
      <vt:lpstr>1948 : The death of a great soul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Gandhi: Reckless teenager to father of India </dc:title>
  <dc:creator>Christophe Poulain</dc:creator>
  <cp:lastModifiedBy>Christophe Poulain</cp:lastModifiedBy>
  <cp:revision>1</cp:revision>
  <dcterms:created xsi:type="dcterms:W3CDTF">2016-03-30T21:55:28Z</dcterms:created>
  <dcterms:modified xsi:type="dcterms:W3CDTF">2016-03-30T23:03:27Z</dcterms:modified>
</cp:coreProperties>
</file>